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svg"/><Relationship Id="rId18" Type="http://schemas.openxmlformats.org/officeDocument/2006/relationships/image" Target="../media/image15.sv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iot-analytics-with-aws-ibm-cp4d/iot-analytics-with-aws-ibm-cp4d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57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Near Real-Time IoT Analytics with AWS and IBM CP4D</a:t>
            </a:r>
            <a:endParaRPr lang="en-US" sz="20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E6A7080-6388-4046-97B3-952BD67D60A1}"/>
              </a:ext>
            </a:extLst>
          </p:cNvPr>
          <p:cNvSpPr/>
          <p:nvPr/>
        </p:nvSpPr>
        <p:spPr>
          <a:xfrm>
            <a:off x="3211878" y="1110006"/>
            <a:ext cx="5883297" cy="4698327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FD7E9C1-E071-406D-829E-3CF700A29AC4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2831637" y="2560139"/>
            <a:ext cx="1089727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BCE0879-C23E-4BC3-A85D-BEF3C09FC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615" y="3901636"/>
            <a:ext cx="11268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Firehose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6EF0E5C-547F-4F00-A268-774D8A3DB085}"/>
              </a:ext>
            </a:extLst>
          </p:cNvPr>
          <p:cNvSpPr/>
          <p:nvPr/>
        </p:nvSpPr>
        <p:spPr>
          <a:xfrm>
            <a:off x="5058573" y="3755270"/>
            <a:ext cx="3048976" cy="1942118"/>
          </a:xfrm>
          <a:prstGeom prst="rect">
            <a:avLst/>
          </a:prstGeom>
          <a:noFill/>
          <a:ln w="12700">
            <a:solidFill>
              <a:srgbClr val="596B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6" name="Graphic 8">
            <a:extLst>
              <a:ext uri="{FF2B5EF4-FFF2-40B4-BE49-F238E27FC236}">
                <a16:creationId xmlns:a16="http://schemas.microsoft.com/office/drawing/2014/main" id="{504E4E75-3981-42A6-BAFC-7E1E4EDE9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820" y="4216805"/>
            <a:ext cx="513271" cy="51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9">
            <a:extLst>
              <a:ext uri="{FF2B5EF4-FFF2-40B4-BE49-F238E27FC236}">
                <a16:creationId xmlns:a16="http://schemas.microsoft.com/office/drawing/2014/main" id="{E8FEA5B0-277F-4534-8538-2B2245EE4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423" y="4705740"/>
            <a:ext cx="8900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58" name="NumBox 1">
            <a:extLst>
              <a:ext uri="{FF2B5EF4-FFF2-40B4-BE49-F238E27FC236}">
                <a16:creationId xmlns:a16="http://schemas.microsoft.com/office/drawing/2014/main" id="{023FAA71-2479-442C-BFD7-8166E344DDD9}"/>
              </a:ext>
            </a:extLst>
          </p:cNvPr>
          <p:cNvSpPr/>
          <p:nvPr/>
        </p:nvSpPr>
        <p:spPr>
          <a:xfrm>
            <a:off x="2894996" y="224308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9" name="NumBox 2">
            <a:extLst>
              <a:ext uri="{FF2B5EF4-FFF2-40B4-BE49-F238E27FC236}">
                <a16:creationId xmlns:a16="http://schemas.microsoft.com/office/drawing/2014/main" id="{ACA96FDF-1F01-4F2E-826A-580A841B17D7}"/>
              </a:ext>
            </a:extLst>
          </p:cNvPr>
          <p:cNvSpPr/>
          <p:nvPr/>
        </p:nvSpPr>
        <p:spPr>
          <a:xfrm>
            <a:off x="4252306" y="306503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0" name="NumBox 3">
            <a:extLst>
              <a:ext uri="{FF2B5EF4-FFF2-40B4-BE49-F238E27FC236}">
                <a16:creationId xmlns:a16="http://schemas.microsoft.com/office/drawing/2014/main" id="{CB91246C-31DB-4A05-9795-D8FA7293C2A7}"/>
              </a:ext>
            </a:extLst>
          </p:cNvPr>
          <p:cNvSpPr/>
          <p:nvPr/>
        </p:nvSpPr>
        <p:spPr>
          <a:xfrm>
            <a:off x="6372656" y="19127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C524678-4DBD-41AB-9DE3-EEEE8644CF73}"/>
              </a:ext>
            </a:extLst>
          </p:cNvPr>
          <p:cNvCxnSpPr>
            <a:cxnSpLocks/>
            <a:stCxn id="66" idx="3"/>
            <a:endCxn id="98" idx="1"/>
          </p:cNvCxnSpPr>
          <p:nvPr/>
        </p:nvCxnSpPr>
        <p:spPr>
          <a:xfrm flipV="1">
            <a:off x="2763369" y="5114730"/>
            <a:ext cx="1052123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15">
            <a:extLst>
              <a:ext uri="{FF2B5EF4-FFF2-40B4-BE49-F238E27FC236}">
                <a16:creationId xmlns:a16="http://schemas.microsoft.com/office/drawing/2014/main" id="{633404BF-3016-4CD8-A461-D8F23CDFA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3379" y="3765984"/>
            <a:ext cx="10923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100" dirty="0">
                <a:solidFill>
                  <a:srgbClr val="596B8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storage</a:t>
            </a:r>
          </a:p>
        </p:txBody>
      </p:sp>
      <p:sp>
        <p:nvSpPr>
          <p:cNvPr id="63" name="NumBox 9">
            <a:extLst>
              <a:ext uri="{FF2B5EF4-FFF2-40B4-BE49-F238E27FC236}">
                <a16:creationId xmlns:a16="http://schemas.microsoft.com/office/drawing/2014/main" id="{BB7E74F5-EB89-4EB8-A677-DD19EC3B3270}"/>
              </a:ext>
            </a:extLst>
          </p:cNvPr>
          <p:cNvSpPr/>
          <p:nvPr/>
        </p:nvSpPr>
        <p:spPr>
          <a:xfrm>
            <a:off x="8672016" y="4038272"/>
            <a:ext cx="302948" cy="301351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64" name="NumBoxInside 10">
            <a:extLst>
              <a:ext uri="{FF2B5EF4-FFF2-40B4-BE49-F238E27FC236}">
                <a16:creationId xmlns:a16="http://schemas.microsoft.com/office/drawing/2014/main" id="{17449A48-7D0C-4DE2-B8A9-B6C154B13C14}"/>
              </a:ext>
            </a:extLst>
          </p:cNvPr>
          <p:cNvSpPr/>
          <p:nvPr/>
        </p:nvSpPr>
        <p:spPr>
          <a:xfrm>
            <a:off x="3301396" y="480963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22BE1A3-113C-429C-89CB-9D2EE15A2782}"/>
              </a:ext>
            </a:extLst>
          </p:cNvPr>
          <p:cNvSpPr/>
          <p:nvPr/>
        </p:nvSpPr>
        <p:spPr>
          <a:xfrm>
            <a:off x="1450241" y="1202338"/>
            <a:ext cx="1344457" cy="3121373"/>
          </a:xfrm>
          <a:prstGeom prst="rect">
            <a:avLst/>
          </a:prstGeom>
          <a:noFill/>
          <a:ln w="12700">
            <a:solidFill>
              <a:srgbClr val="596B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9205F5C-3B7C-41E9-80F6-DEA5A3DFCF32}"/>
              </a:ext>
            </a:extLst>
          </p:cNvPr>
          <p:cNvSpPr/>
          <p:nvPr/>
        </p:nvSpPr>
        <p:spPr>
          <a:xfrm>
            <a:off x="1494765" y="4472898"/>
            <a:ext cx="1268604" cy="1300322"/>
          </a:xfrm>
          <a:prstGeom prst="rect">
            <a:avLst/>
          </a:prstGeom>
          <a:noFill/>
          <a:ln w="12700">
            <a:solidFill>
              <a:srgbClr val="596B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7" name="Graphic 66">
            <a:extLst>
              <a:ext uri="{FF2B5EF4-FFF2-40B4-BE49-F238E27FC236}">
                <a16:creationId xmlns:a16="http://schemas.microsoft.com/office/drawing/2014/main" id="{B4390BA0-595C-471E-A71D-CF72627FB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97122" y="4463459"/>
            <a:ext cx="381000" cy="381000"/>
          </a:xfrm>
          <a:prstGeom prst="rect">
            <a:avLst/>
          </a:prstGeom>
        </p:spPr>
      </p:pic>
      <p:pic>
        <p:nvPicPr>
          <p:cNvPr id="68" name="Graphic 21">
            <a:extLst>
              <a:ext uri="{FF2B5EF4-FFF2-40B4-BE49-F238E27FC236}">
                <a16:creationId xmlns:a16="http://schemas.microsoft.com/office/drawing/2014/main" id="{4825093E-6AA7-49DA-B90D-619064B65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059" y="4780958"/>
            <a:ext cx="434815" cy="43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32">
            <a:extLst>
              <a:ext uri="{FF2B5EF4-FFF2-40B4-BE49-F238E27FC236}">
                <a16:creationId xmlns:a16="http://schemas.microsoft.com/office/drawing/2014/main" id="{22C864FB-1320-466B-B871-26C9259E9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700" y="5281189"/>
            <a:ext cx="10804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ERP application</a:t>
            </a:r>
          </a:p>
        </p:txBody>
      </p:sp>
      <p:pic>
        <p:nvPicPr>
          <p:cNvPr id="70" name="Graphic 6">
            <a:extLst>
              <a:ext uri="{FF2B5EF4-FFF2-40B4-BE49-F238E27FC236}">
                <a16:creationId xmlns:a16="http://schemas.microsoft.com/office/drawing/2014/main" id="{6B710C65-E7A8-4A22-B91C-290AE72DF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364" y="2360465"/>
            <a:ext cx="399347" cy="39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Graphic 12">
            <a:extLst>
              <a:ext uri="{FF2B5EF4-FFF2-40B4-BE49-F238E27FC236}">
                <a16:creationId xmlns:a16="http://schemas.microsoft.com/office/drawing/2014/main" id="{CFEE9272-7B2F-4A48-B71E-78D82F910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677" y="3418289"/>
            <a:ext cx="438721" cy="43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D981FB8-0CEA-4614-A2B7-79C500ED65B9}"/>
              </a:ext>
            </a:extLst>
          </p:cNvPr>
          <p:cNvSpPr/>
          <p:nvPr/>
        </p:nvSpPr>
        <p:spPr>
          <a:xfrm>
            <a:off x="5033555" y="1202338"/>
            <a:ext cx="3823108" cy="2454891"/>
          </a:xfrm>
          <a:prstGeom prst="rect">
            <a:avLst/>
          </a:prstGeom>
          <a:noFill/>
          <a:ln w="12700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74" name="Graphic 73">
            <a:extLst>
              <a:ext uri="{FF2B5EF4-FFF2-40B4-BE49-F238E27FC236}">
                <a16:creationId xmlns:a16="http://schemas.microsoft.com/office/drawing/2014/main" id="{5FA96C95-C602-436C-900D-686A2BC43D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033853" y="1202338"/>
            <a:ext cx="393961" cy="393961"/>
          </a:xfrm>
          <a:prstGeom prst="rect">
            <a:avLst/>
          </a:prstGeom>
        </p:spPr>
      </p:pic>
      <p:sp>
        <p:nvSpPr>
          <p:cNvPr id="75" name="TextBox 9">
            <a:extLst>
              <a:ext uri="{FF2B5EF4-FFF2-40B4-BE49-F238E27FC236}">
                <a16:creationId xmlns:a16="http://schemas.microsoft.com/office/drawing/2014/main" id="{CECD5016-1E21-4CC7-953A-5FA9FCFF5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236" y="1235556"/>
            <a:ext cx="29687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FF9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Red Hat OpenShift Service on AWS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4D1D8C6-38B4-42FD-912F-036A5CD7B97F}"/>
              </a:ext>
            </a:extLst>
          </p:cNvPr>
          <p:cNvSpPr/>
          <p:nvPr/>
        </p:nvSpPr>
        <p:spPr>
          <a:xfrm>
            <a:off x="5184131" y="1653611"/>
            <a:ext cx="3583121" cy="1890864"/>
          </a:xfrm>
          <a:prstGeom prst="rect">
            <a:avLst/>
          </a:prstGeom>
          <a:noFill/>
          <a:ln w="127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834725E-8A26-4071-A0D6-3D2F127AB670}"/>
              </a:ext>
            </a:extLst>
          </p:cNvPr>
          <p:cNvGrpSpPr/>
          <p:nvPr/>
        </p:nvGrpSpPr>
        <p:grpSpPr>
          <a:xfrm>
            <a:off x="8107548" y="4323711"/>
            <a:ext cx="979263" cy="724340"/>
            <a:chOff x="5741777" y="3348677"/>
            <a:chExt cx="963124" cy="705456"/>
          </a:xfrm>
        </p:grpSpPr>
        <p:pic>
          <p:nvPicPr>
            <p:cNvPr id="78" name="Graphic 60">
              <a:extLst>
                <a:ext uri="{FF2B5EF4-FFF2-40B4-BE49-F238E27FC236}">
                  <a16:creationId xmlns:a16="http://schemas.microsoft.com/office/drawing/2014/main" id="{BBD4E0B6-1DCC-434D-B04E-97F9AA1705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1092" y="334867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" name="TextBox 16">
              <a:extLst>
                <a:ext uri="{FF2B5EF4-FFF2-40B4-BE49-F238E27FC236}">
                  <a16:creationId xmlns:a16="http://schemas.microsoft.com/office/drawing/2014/main" id="{33D64EC5-3904-4226-AD06-4C35B96F9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1777" y="3792523"/>
              <a:ext cx="96312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EC2 instance</a:t>
              </a:r>
            </a:p>
          </p:txBody>
        </p:sp>
      </p:grpSp>
      <p:pic>
        <p:nvPicPr>
          <p:cNvPr id="80" name="Graphic 23">
            <a:extLst>
              <a:ext uri="{FF2B5EF4-FFF2-40B4-BE49-F238E27FC236}">
                <a16:creationId xmlns:a16="http://schemas.microsoft.com/office/drawing/2014/main" id="{BEFAE12D-E256-4DCF-BEEC-438908BB7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 flipH="1">
            <a:off x="9259388" y="432568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90D897E-F820-4F2C-8B57-28699FEC610C}"/>
              </a:ext>
            </a:extLst>
          </p:cNvPr>
          <p:cNvCxnSpPr>
            <a:cxnSpLocks/>
            <a:stCxn id="78" idx="3"/>
            <a:endCxn id="80" idx="3"/>
          </p:cNvCxnSpPr>
          <p:nvPr/>
        </p:nvCxnSpPr>
        <p:spPr>
          <a:xfrm>
            <a:off x="8785231" y="4558431"/>
            <a:ext cx="474157" cy="219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1A32576-6BED-4031-8FDD-B1A3903BC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6797" y="2785881"/>
            <a:ext cx="10284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99AA9E0-1A46-439C-A209-9C44D924116B}"/>
              </a:ext>
            </a:extLst>
          </p:cNvPr>
          <p:cNvCxnSpPr>
            <a:cxnSpLocks/>
            <a:stCxn id="82" idx="2"/>
            <a:endCxn id="71" idx="0"/>
          </p:cNvCxnSpPr>
          <p:nvPr/>
        </p:nvCxnSpPr>
        <p:spPr>
          <a:xfrm>
            <a:off x="4121038" y="3032102"/>
            <a:ext cx="0" cy="386187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15">
            <a:extLst>
              <a:ext uri="{FF2B5EF4-FFF2-40B4-BE49-F238E27FC236}">
                <a16:creationId xmlns:a16="http://schemas.microsoft.com/office/drawing/2014/main" id="{375EB996-A8E5-4A5F-9B67-7F872AFAC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4666" y="1678695"/>
            <a:ext cx="23926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200" dirty="0">
                <a:solidFill>
                  <a:srgbClr val="00B0F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CP4D</a:t>
            </a:r>
          </a:p>
        </p:txBody>
      </p:sp>
      <p:sp>
        <p:nvSpPr>
          <p:cNvPr id="85" name="TextBox 15">
            <a:extLst>
              <a:ext uri="{FF2B5EF4-FFF2-40B4-BE49-F238E27FC236}">
                <a16:creationId xmlns:a16="http://schemas.microsoft.com/office/drawing/2014/main" id="{8A3AD2CC-33A5-4E71-B8D7-FAB4F2A3D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2557" y="1966862"/>
            <a:ext cx="10923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100" dirty="0">
                <a:solidFill>
                  <a:srgbClr val="596B8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ingestion</a:t>
            </a:r>
          </a:p>
        </p:txBody>
      </p:sp>
      <p:sp>
        <p:nvSpPr>
          <p:cNvPr id="86" name="TextBox 17">
            <a:extLst>
              <a:ext uri="{FF2B5EF4-FFF2-40B4-BE49-F238E27FC236}">
                <a16:creationId xmlns:a16="http://schemas.microsoft.com/office/drawing/2014/main" id="{88883462-FE90-4843-995C-B5C6F3024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527" y="2268977"/>
            <a:ext cx="1511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programmable logic controller</a:t>
            </a:r>
            <a:endParaRPr lang="en-US" alt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7" name="Graphic 48">
            <a:extLst>
              <a:ext uri="{FF2B5EF4-FFF2-40B4-BE49-F238E27FC236}">
                <a16:creationId xmlns:a16="http://schemas.microsoft.com/office/drawing/2014/main" id="{CB98D829-1061-4984-A2EC-87F1B7FA7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1909507" y="184205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11">
            <a:extLst>
              <a:ext uri="{FF2B5EF4-FFF2-40B4-BE49-F238E27FC236}">
                <a16:creationId xmlns:a16="http://schemas.microsoft.com/office/drawing/2014/main" id="{E74A2665-2594-423B-AC99-8E616678D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9605" y="3058997"/>
            <a:ext cx="1511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factory</a:t>
            </a:r>
          </a:p>
        </p:txBody>
      </p:sp>
      <p:pic>
        <p:nvPicPr>
          <p:cNvPr id="89" name="Graphic 36">
            <a:extLst>
              <a:ext uri="{FF2B5EF4-FFF2-40B4-BE49-F238E27FC236}">
                <a16:creationId xmlns:a16="http://schemas.microsoft.com/office/drawing/2014/main" id="{CF6C2388-DF56-43DB-9D84-4C4BEF5AB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207" y="266218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18">
            <a:extLst>
              <a:ext uri="{FF2B5EF4-FFF2-40B4-BE49-F238E27FC236}">
                <a16:creationId xmlns:a16="http://schemas.microsoft.com/office/drawing/2014/main" id="{321AB7C7-49EC-4034-98E3-C90B39699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0157" y="3775255"/>
            <a:ext cx="1511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utility</a:t>
            </a:r>
          </a:p>
        </p:txBody>
      </p:sp>
      <p:pic>
        <p:nvPicPr>
          <p:cNvPr id="91" name="Graphic 50">
            <a:extLst>
              <a:ext uri="{FF2B5EF4-FFF2-40B4-BE49-F238E27FC236}">
                <a16:creationId xmlns:a16="http://schemas.microsoft.com/office/drawing/2014/main" id="{202CC7B2-0253-4B95-B151-ADB4B2C5F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503" y="333327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D12DA41E-FAC1-48AB-9CC6-532C053B2C2C}"/>
              </a:ext>
            </a:extLst>
          </p:cNvPr>
          <p:cNvCxnSpPr>
            <a:cxnSpLocks/>
          </p:cNvCxnSpPr>
          <p:nvPr/>
        </p:nvCxnSpPr>
        <p:spPr>
          <a:xfrm>
            <a:off x="7338114" y="3561872"/>
            <a:ext cx="0" cy="457200"/>
          </a:xfrm>
          <a:prstGeom prst="straightConnector1">
            <a:avLst/>
          </a:prstGeom>
          <a:ln w="12700">
            <a:solidFill>
              <a:srgbClr val="545B64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NumBox 5">
            <a:extLst>
              <a:ext uri="{FF2B5EF4-FFF2-40B4-BE49-F238E27FC236}">
                <a16:creationId xmlns:a16="http://schemas.microsoft.com/office/drawing/2014/main" id="{F558AE29-6565-4EBD-A651-8E99829422B4}"/>
              </a:ext>
            </a:extLst>
          </p:cNvPr>
          <p:cNvSpPr/>
          <p:nvPr/>
        </p:nvSpPr>
        <p:spPr>
          <a:xfrm>
            <a:off x="6561312" y="272210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94" name="NumBox 6">
            <a:extLst>
              <a:ext uri="{FF2B5EF4-FFF2-40B4-BE49-F238E27FC236}">
                <a16:creationId xmlns:a16="http://schemas.microsoft.com/office/drawing/2014/main" id="{A266F2B9-070C-4126-A045-6B42D0DC355A}"/>
              </a:ext>
            </a:extLst>
          </p:cNvPr>
          <p:cNvSpPr/>
          <p:nvPr/>
        </p:nvSpPr>
        <p:spPr>
          <a:xfrm>
            <a:off x="8314629" y="183312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95" name="NumBox 7">
            <a:extLst>
              <a:ext uri="{FF2B5EF4-FFF2-40B4-BE49-F238E27FC236}">
                <a16:creationId xmlns:a16="http://schemas.microsoft.com/office/drawing/2014/main" id="{2A506FC7-6E2E-4477-AD34-E2A4D8640809}"/>
              </a:ext>
            </a:extLst>
          </p:cNvPr>
          <p:cNvSpPr/>
          <p:nvPr/>
        </p:nvSpPr>
        <p:spPr>
          <a:xfrm>
            <a:off x="8259418" y="268127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96" name="NumBox 8">
            <a:extLst>
              <a:ext uri="{FF2B5EF4-FFF2-40B4-BE49-F238E27FC236}">
                <a16:creationId xmlns:a16="http://schemas.microsoft.com/office/drawing/2014/main" id="{B2CD0B68-1B27-4907-A226-4557529DAE21}"/>
              </a:ext>
            </a:extLst>
          </p:cNvPr>
          <p:cNvSpPr/>
          <p:nvPr/>
        </p:nvSpPr>
        <p:spPr>
          <a:xfrm>
            <a:off x="7756234" y="388250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E21F71D-480C-45F4-8BEC-8A13908B1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7464" y="5334891"/>
            <a:ext cx="10162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SFTP</a:t>
            </a:r>
          </a:p>
        </p:txBody>
      </p:sp>
      <p:pic>
        <p:nvPicPr>
          <p:cNvPr id="98" name="Graphic 22">
            <a:extLst>
              <a:ext uri="{FF2B5EF4-FFF2-40B4-BE49-F238E27FC236}">
                <a16:creationId xmlns:a16="http://schemas.microsoft.com/office/drawing/2014/main" id="{D8AA7F75-39F1-4B81-9407-E80CDBA73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492" y="488613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84F57747-31B0-4006-B616-86DB60900F20}"/>
              </a:ext>
            </a:extLst>
          </p:cNvPr>
          <p:cNvCxnSpPr>
            <a:cxnSpLocks/>
          </p:cNvCxnSpPr>
          <p:nvPr/>
        </p:nvCxnSpPr>
        <p:spPr>
          <a:xfrm>
            <a:off x="8526454" y="3548110"/>
            <a:ext cx="0" cy="67067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Graphic 10">
            <a:extLst>
              <a:ext uri="{FF2B5EF4-FFF2-40B4-BE49-F238E27FC236}">
                <a16:creationId xmlns:a16="http://schemas.microsoft.com/office/drawing/2014/main" id="{F1800FB3-278D-46ED-8378-276FB6420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521" y="4095886"/>
            <a:ext cx="396552" cy="39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TextBox 9">
            <a:extLst>
              <a:ext uri="{FF2B5EF4-FFF2-40B4-BE49-F238E27FC236}">
                <a16:creationId xmlns:a16="http://schemas.microsoft.com/office/drawing/2014/main" id="{302F3C62-2E5F-477A-B9BD-DDE7EE97D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1301" y="4499954"/>
            <a:ext cx="6788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data</a:t>
            </a:r>
          </a:p>
        </p:txBody>
      </p:sp>
      <p:pic>
        <p:nvPicPr>
          <p:cNvPr id="102" name="Graphic 10">
            <a:extLst>
              <a:ext uri="{FF2B5EF4-FFF2-40B4-BE49-F238E27FC236}">
                <a16:creationId xmlns:a16="http://schemas.microsoft.com/office/drawing/2014/main" id="{1ACD681D-4623-4ACD-9A6E-7B77A462E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217" y="4095885"/>
            <a:ext cx="396553" cy="39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9">
            <a:extLst>
              <a:ext uri="{FF2B5EF4-FFF2-40B4-BE49-F238E27FC236}">
                <a16:creationId xmlns:a16="http://schemas.microsoft.com/office/drawing/2014/main" id="{EA3CAAFF-9206-40AD-A9B5-694A3D53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5168" y="4489687"/>
            <a:ext cx="824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rocessed</a:t>
            </a: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</a:t>
            </a:r>
          </a:p>
        </p:txBody>
      </p:sp>
      <p:pic>
        <p:nvPicPr>
          <p:cNvPr id="109" name="Graphic 10">
            <a:extLst>
              <a:ext uri="{FF2B5EF4-FFF2-40B4-BE49-F238E27FC236}">
                <a16:creationId xmlns:a16="http://schemas.microsoft.com/office/drawing/2014/main" id="{82136592-CD5C-494E-9C67-04CDFA2C3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914" y="4103841"/>
            <a:ext cx="401506" cy="40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TextBox 9">
            <a:extLst>
              <a:ext uri="{FF2B5EF4-FFF2-40B4-BE49-F238E27FC236}">
                <a16:creationId xmlns:a16="http://schemas.microsoft.com/office/drawing/2014/main" id="{7E21259F-8184-4C2D-AA6C-68D5132FE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8074" y="4478174"/>
            <a:ext cx="824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utput</a:t>
            </a: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3A8F6FC7-133A-4EE2-BD1C-B050D0D9EADA}"/>
              </a:ext>
            </a:extLst>
          </p:cNvPr>
          <p:cNvCxnSpPr>
            <a:cxnSpLocks/>
            <a:endCxn id="98" idx="3"/>
          </p:cNvCxnSpPr>
          <p:nvPr/>
        </p:nvCxnSpPr>
        <p:spPr>
          <a:xfrm flipH="1" flipV="1">
            <a:off x="4272692" y="5114730"/>
            <a:ext cx="760864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">
            <a:extLst>
              <a:ext uri="{FF2B5EF4-FFF2-40B4-BE49-F238E27FC236}">
                <a16:creationId xmlns:a16="http://schemas.microsoft.com/office/drawing/2014/main" id="{2DA8B363-7B3B-42E9-B440-A12265A49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7682" y="1207524"/>
            <a:ext cx="109235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factory</a:t>
            </a:r>
          </a:p>
          <a:p>
            <a:pPr>
              <a:defRPr/>
            </a:pPr>
            <a:r>
              <a:rPr lang="en-US" sz="11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edge devices</a:t>
            </a:r>
          </a:p>
        </p:txBody>
      </p:sp>
      <p:pic>
        <p:nvPicPr>
          <p:cNvPr id="156" name="Graphic 35">
            <a:extLst>
              <a:ext uri="{FF2B5EF4-FFF2-40B4-BE49-F238E27FC236}">
                <a16:creationId xmlns:a16="http://schemas.microsoft.com/office/drawing/2014/main" id="{88CA1155-DD65-43BD-A2CA-2EA137BD3F9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3206893" y="1120098"/>
            <a:ext cx="381000" cy="381000"/>
          </a:xfrm>
          <a:prstGeom prst="rect">
            <a:avLst/>
          </a:prstGeom>
        </p:spPr>
      </p:pic>
      <p:sp>
        <p:nvSpPr>
          <p:cNvPr id="157" name="Rectangle 156">
            <a:extLst>
              <a:ext uri="{FF2B5EF4-FFF2-40B4-BE49-F238E27FC236}">
                <a16:creationId xmlns:a16="http://schemas.microsoft.com/office/drawing/2014/main" id="{EC2802C7-675E-4AAA-9D23-9DF80603F34B}"/>
              </a:ext>
            </a:extLst>
          </p:cNvPr>
          <p:cNvSpPr/>
          <p:nvPr/>
        </p:nvSpPr>
        <p:spPr>
          <a:xfrm>
            <a:off x="3552810" y="1933280"/>
            <a:ext cx="1151395" cy="239043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">
            <a:extLst>
              <a:ext uri="{FF2B5EF4-FFF2-40B4-BE49-F238E27FC236}">
                <a16:creationId xmlns:a16="http://schemas.microsoft.com/office/drawing/2014/main" id="{E668C1A2-FB58-4CCC-9838-60CFAB91B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567" y="4498864"/>
            <a:ext cx="10923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suppliers</a:t>
            </a:r>
          </a:p>
        </p:txBody>
      </p:sp>
      <p:cxnSp>
        <p:nvCxnSpPr>
          <p:cNvPr id="159" name="Connector: Elbow 158">
            <a:extLst>
              <a:ext uri="{FF2B5EF4-FFF2-40B4-BE49-F238E27FC236}">
                <a16:creationId xmlns:a16="http://schemas.microsoft.com/office/drawing/2014/main" id="{330DB97F-8544-4ED3-9D08-963C4C21B277}"/>
              </a:ext>
            </a:extLst>
          </p:cNvPr>
          <p:cNvCxnSpPr>
            <a:stCxn id="71" idx="3"/>
            <a:endCxn id="56" idx="1"/>
          </p:cNvCxnSpPr>
          <p:nvPr/>
        </p:nvCxnSpPr>
        <p:spPr>
          <a:xfrm>
            <a:off x="4340398" y="3637650"/>
            <a:ext cx="964422" cy="835791"/>
          </a:xfrm>
          <a:prstGeom prst="bentConnector3">
            <a:avLst/>
          </a:prstGeom>
          <a:ln w="12700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0" name="Graphic 48">
            <a:extLst>
              <a:ext uri="{FF2B5EF4-FFF2-40B4-BE49-F238E27FC236}">
                <a16:creationId xmlns:a16="http://schemas.microsoft.com/office/drawing/2014/main" id="{EDDADC00-6843-4052-8F63-D5E3F1153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831" y="4896019"/>
            <a:ext cx="412611" cy="41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1EF68CC2-4FB1-4426-B830-20066D1F586C}"/>
              </a:ext>
            </a:extLst>
          </p:cNvPr>
          <p:cNvSpPr txBox="1"/>
          <p:nvPr/>
        </p:nvSpPr>
        <p:spPr>
          <a:xfrm>
            <a:off x="6292020" y="5318897"/>
            <a:ext cx="7729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dirty="0"/>
              <a:t>Amazon S3 Glacier</a:t>
            </a:r>
          </a:p>
        </p:txBody>
      </p:sp>
      <p:pic>
        <p:nvPicPr>
          <p:cNvPr id="162" name="Graphic 8">
            <a:extLst>
              <a:ext uri="{FF2B5EF4-FFF2-40B4-BE49-F238E27FC236}">
                <a16:creationId xmlns:a16="http://schemas.microsoft.com/office/drawing/2014/main" id="{8DBF122E-BBBB-4DFD-81F8-334EF5291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698324" y="1874398"/>
            <a:ext cx="438002" cy="438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E07EA5C4-96EB-43F4-BF9D-7CDC53CE2E82}"/>
              </a:ext>
            </a:extLst>
          </p:cNvPr>
          <p:cNvSpPr txBox="1"/>
          <p:nvPr/>
        </p:nvSpPr>
        <p:spPr>
          <a:xfrm>
            <a:off x="7069143" y="2299071"/>
            <a:ext cx="16485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SG" dirty="0"/>
              <a:t>IBM Watson Studio</a:t>
            </a:r>
          </a:p>
        </p:txBody>
      </p:sp>
      <p:pic>
        <p:nvPicPr>
          <p:cNvPr id="164" name="Graphic 8">
            <a:extLst>
              <a:ext uri="{FF2B5EF4-FFF2-40B4-BE49-F238E27FC236}">
                <a16:creationId xmlns:a16="http://schemas.microsoft.com/office/drawing/2014/main" id="{C24F196D-3B5C-4290-9CEC-79A45AD2C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5829418" y="1876447"/>
            <a:ext cx="426650" cy="42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402EF778-FD43-4544-B824-025F91C6C976}"/>
              </a:ext>
            </a:extLst>
          </p:cNvPr>
          <p:cNvSpPr txBox="1"/>
          <p:nvPr/>
        </p:nvSpPr>
        <p:spPr>
          <a:xfrm>
            <a:off x="5325458" y="2347416"/>
            <a:ext cx="148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SG" dirty="0"/>
              <a:t>IBM DataStage</a:t>
            </a:r>
            <a:endParaRPr lang="en-US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ABC6A789-187A-45DD-BF31-30B955C528FB}"/>
              </a:ext>
            </a:extLst>
          </p:cNvPr>
          <p:cNvSpPr txBox="1"/>
          <p:nvPr/>
        </p:nvSpPr>
        <p:spPr>
          <a:xfrm>
            <a:off x="5189375" y="3126857"/>
            <a:ext cx="17557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SG" dirty="0"/>
              <a:t>IBM Watson Knowledge Catalog</a:t>
            </a:r>
            <a:endParaRPr lang="en-US" altLang="en-US" dirty="0"/>
          </a:p>
        </p:txBody>
      </p:sp>
      <p:pic>
        <p:nvPicPr>
          <p:cNvPr id="167" name="Graphic 8">
            <a:extLst>
              <a:ext uri="{FF2B5EF4-FFF2-40B4-BE49-F238E27FC236}">
                <a16:creationId xmlns:a16="http://schemas.microsoft.com/office/drawing/2014/main" id="{F5042FC2-EF3D-4EC4-A836-03708558E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5839206" y="2748415"/>
            <a:ext cx="397509" cy="39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TextBox 167">
            <a:extLst>
              <a:ext uri="{FF2B5EF4-FFF2-40B4-BE49-F238E27FC236}">
                <a16:creationId xmlns:a16="http://schemas.microsoft.com/office/drawing/2014/main" id="{C806A642-978E-462F-A537-091CB8E4646E}"/>
              </a:ext>
            </a:extLst>
          </p:cNvPr>
          <p:cNvSpPr txBox="1"/>
          <p:nvPr/>
        </p:nvSpPr>
        <p:spPr>
          <a:xfrm rot="10800000" flipV="1">
            <a:off x="7087749" y="3167691"/>
            <a:ext cx="1551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SG" dirty="0"/>
              <a:t>IBM Watson Machine Learning</a:t>
            </a:r>
          </a:p>
        </p:txBody>
      </p:sp>
      <p:pic>
        <p:nvPicPr>
          <p:cNvPr id="169" name="Graphic 8">
            <a:extLst>
              <a:ext uri="{FF2B5EF4-FFF2-40B4-BE49-F238E27FC236}">
                <a16:creationId xmlns:a16="http://schemas.microsoft.com/office/drawing/2014/main" id="{0F59FFAB-77A7-41C6-A75F-BE7BA69A3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670882" y="2744211"/>
            <a:ext cx="425537" cy="4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Graphic 169">
            <a:extLst>
              <a:ext uri="{FF2B5EF4-FFF2-40B4-BE49-F238E27FC236}">
                <a16:creationId xmlns:a16="http://schemas.microsoft.com/office/drawing/2014/main" id="{D38F174A-B47F-45BE-A062-D860409A2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56696" y="1203763"/>
            <a:ext cx="381000" cy="381000"/>
          </a:xfrm>
          <a:prstGeom prst="rect">
            <a:avLst/>
          </a:prstGeom>
        </p:spPr>
      </p:pic>
      <p:sp>
        <p:nvSpPr>
          <p:cNvPr id="171" name="NumBox 3">
            <a:extLst>
              <a:ext uri="{FF2B5EF4-FFF2-40B4-BE49-F238E27FC236}">
                <a16:creationId xmlns:a16="http://schemas.microsoft.com/office/drawing/2014/main" id="{BF1024EC-CF17-48D1-8F83-AB545E0F5BBF}"/>
              </a:ext>
            </a:extLst>
          </p:cNvPr>
          <p:cNvSpPr/>
          <p:nvPr/>
        </p:nvSpPr>
        <p:spPr>
          <a:xfrm>
            <a:off x="5097449" y="385724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72" name="NumBox 3">
            <a:extLst>
              <a:ext uri="{FF2B5EF4-FFF2-40B4-BE49-F238E27FC236}">
                <a16:creationId xmlns:a16="http://schemas.microsoft.com/office/drawing/2014/main" id="{B3DE1C28-FC7C-4A23-B96F-74AE757866F4}"/>
              </a:ext>
            </a:extLst>
          </p:cNvPr>
          <p:cNvSpPr/>
          <p:nvPr/>
        </p:nvSpPr>
        <p:spPr>
          <a:xfrm>
            <a:off x="7871520" y="128342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173" name="Connector: Elbow 172">
            <a:extLst>
              <a:ext uri="{FF2B5EF4-FFF2-40B4-BE49-F238E27FC236}">
                <a16:creationId xmlns:a16="http://schemas.microsoft.com/office/drawing/2014/main" id="{7AF8D514-1EC2-44CD-A6F9-56980077FDD8}"/>
              </a:ext>
            </a:extLst>
          </p:cNvPr>
          <p:cNvCxnSpPr>
            <a:cxnSpLocks/>
            <a:stCxn id="57" idx="2"/>
            <a:endCxn id="160" idx="1"/>
          </p:cNvCxnSpPr>
          <p:nvPr/>
        </p:nvCxnSpPr>
        <p:spPr>
          <a:xfrm rot="16200000" flipH="1">
            <a:off x="5949961" y="4563455"/>
            <a:ext cx="150364" cy="927376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or: Elbow 173">
            <a:extLst>
              <a:ext uri="{FF2B5EF4-FFF2-40B4-BE49-F238E27FC236}">
                <a16:creationId xmlns:a16="http://schemas.microsoft.com/office/drawing/2014/main" id="{90C774CC-BA46-44BD-A24A-4FC5B3D7CD5A}"/>
              </a:ext>
            </a:extLst>
          </p:cNvPr>
          <p:cNvCxnSpPr>
            <a:cxnSpLocks/>
            <a:stCxn id="56" idx="0"/>
            <a:endCxn id="166" idx="2"/>
          </p:cNvCxnSpPr>
          <p:nvPr/>
        </p:nvCxnSpPr>
        <p:spPr>
          <a:xfrm rot="5400000" flipH="1" flipV="1">
            <a:off x="5469430" y="3618993"/>
            <a:ext cx="689838" cy="505786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28">
            <a:extLst>
              <a:ext uri="{FF2B5EF4-FFF2-40B4-BE49-F238E27FC236}">
                <a16:creationId xmlns:a16="http://schemas.microsoft.com/office/drawing/2014/main" id="{981EDEB8-A603-4810-86A9-C839C0415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2515" y="4793703"/>
            <a:ext cx="116857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operators, supervisors, engineers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58603</TotalTime>
  <Words>314</Words>
  <Application>Microsoft Office PowerPoint</Application>
  <PresentationFormat>Widescreen</PresentationFormat>
  <Paragraphs>54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2023-05-12T20:50:26Z</dcterms:modified>
  <cp:category/>
</cp:coreProperties>
</file>