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81" r:id="rId2"/>
    <p:sldId id="279" r:id="rId3"/>
    <p:sldId id="280" r:id="rId4"/>
    <p:sldId id="27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31" d="100"/>
          <a:sy n="131" d="100"/>
        </p:scale>
        <p:origin x="14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680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9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9/19/2023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4.svg"/><Relationship Id="rId26" Type="http://schemas.openxmlformats.org/officeDocument/2006/relationships/image" Target="../media/image22.svg"/><Relationship Id="rId39" Type="http://schemas.openxmlformats.org/officeDocument/2006/relationships/image" Target="../media/image35.png"/><Relationship Id="rId21" Type="http://schemas.openxmlformats.org/officeDocument/2006/relationships/image" Target="../media/image17.png"/><Relationship Id="rId34" Type="http://schemas.openxmlformats.org/officeDocument/2006/relationships/image" Target="../media/image30.svg"/><Relationship Id="rId42" Type="http://schemas.openxmlformats.org/officeDocument/2006/relationships/image" Target="../media/image38.svg"/><Relationship Id="rId47" Type="http://schemas.openxmlformats.org/officeDocument/2006/relationships/image" Target="../media/image43.png"/><Relationship Id="rId50" Type="http://schemas.openxmlformats.org/officeDocument/2006/relationships/image" Target="../media/image46.sv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9" Type="http://schemas.openxmlformats.org/officeDocument/2006/relationships/image" Target="../media/image25.png"/><Relationship Id="rId11" Type="http://schemas.openxmlformats.org/officeDocument/2006/relationships/image" Target="../media/image7.png"/><Relationship Id="rId24" Type="http://schemas.openxmlformats.org/officeDocument/2006/relationships/image" Target="../media/image20.svg"/><Relationship Id="rId32" Type="http://schemas.openxmlformats.org/officeDocument/2006/relationships/image" Target="../media/image28.svg"/><Relationship Id="rId37" Type="http://schemas.openxmlformats.org/officeDocument/2006/relationships/image" Target="../media/image33.png"/><Relationship Id="rId40" Type="http://schemas.openxmlformats.org/officeDocument/2006/relationships/image" Target="../media/image36.svg"/><Relationship Id="rId45" Type="http://schemas.openxmlformats.org/officeDocument/2006/relationships/image" Target="../media/image41.pn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svg"/><Relationship Id="rId36" Type="http://schemas.openxmlformats.org/officeDocument/2006/relationships/image" Target="../media/image32.svg"/><Relationship Id="rId49" Type="http://schemas.openxmlformats.org/officeDocument/2006/relationships/image" Target="../media/image45.png"/><Relationship Id="rId10" Type="http://schemas.openxmlformats.org/officeDocument/2006/relationships/image" Target="../media/image6.svg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4" Type="http://schemas.openxmlformats.org/officeDocument/2006/relationships/image" Target="../media/image40.svg"/><Relationship Id="rId52" Type="http://schemas.openxmlformats.org/officeDocument/2006/relationships/image" Target="../media/image48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svg"/><Relationship Id="rId22" Type="http://schemas.openxmlformats.org/officeDocument/2006/relationships/image" Target="../media/image18.svg"/><Relationship Id="rId27" Type="http://schemas.openxmlformats.org/officeDocument/2006/relationships/image" Target="../media/image23.png"/><Relationship Id="rId30" Type="http://schemas.openxmlformats.org/officeDocument/2006/relationships/image" Target="../media/image26.svg"/><Relationship Id="rId35" Type="http://schemas.openxmlformats.org/officeDocument/2006/relationships/image" Target="../media/image31.png"/><Relationship Id="rId43" Type="http://schemas.openxmlformats.org/officeDocument/2006/relationships/image" Target="../media/image39.png"/><Relationship Id="rId48" Type="http://schemas.openxmlformats.org/officeDocument/2006/relationships/image" Target="../media/image44.svg"/><Relationship Id="rId8" Type="http://schemas.openxmlformats.org/officeDocument/2006/relationships/image" Target="../media/image4.svg"/><Relationship Id="rId51" Type="http://schemas.openxmlformats.org/officeDocument/2006/relationships/image" Target="../media/image47.png"/><Relationship Id="rId3" Type="http://schemas.openxmlformats.org/officeDocument/2006/relationships/image" Target="../media/image1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38" Type="http://schemas.openxmlformats.org/officeDocument/2006/relationships/image" Target="../media/image34.svg"/><Relationship Id="rId46" Type="http://schemas.openxmlformats.org/officeDocument/2006/relationships/image" Target="../media/image42.svg"/><Relationship Id="rId20" Type="http://schemas.openxmlformats.org/officeDocument/2006/relationships/image" Target="../media/image16.svg"/><Relationship Id="rId41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location-services-with-machine-learning-forecasting/location-services-with-machine-learning-forecasting.html" TargetMode="Externa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51.png"/><Relationship Id="rId26" Type="http://schemas.openxmlformats.org/officeDocument/2006/relationships/image" Target="../media/image55.png"/><Relationship Id="rId39" Type="http://schemas.openxmlformats.org/officeDocument/2006/relationships/image" Target="../media/image46.svg"/><Relationship Id="rId21" Type="http://schemas.openxmlformats.org/officeDocument/2006/relationships/image" Target="../media/image54.svg"/><Relationship Id="rId34" Type="http://schemas.openxmlformats.org/officeDocument/2006/relationships/image" Target="../media/image63.png"/><Relationship Id="rId42" Type="http://schemas.openxmlformats.org/officeDocument/2006/relationships/image" Target="../media/image2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9.png"/><Relationship Id="rId29" Type="http://schemas.openxmlformats.org/officeDocument/2006/relationships/image" Target="../media/image58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location-services-with-machine-learning-forecasting/location-services-with-machine-learning-forecasting.html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7.png"/><Relationship Id="rId32" Type="http://schemas.openxmlformats.org/officeDocument/2006/relationships/image" Target="../media/image61.png"/><Relationship Id="rId37" Type="http://schemas.openxmlformats.org/officeDocument/2006/relationships/image" Target="../media/image44.svg"/><Relationship Id="rId40" Type="http://schemas.openxmlformats.org/officeDocument/2006/relationships/image" Target="../media/image23.png"/><Relationship Id="rId45" Type="http://schemas.openxmlformats.org/officeDocument/2006/relationships/image" Target="../media/image48.sv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42.svg"/><Relationship Id="rId23" Type="http://schemas.openxmlformats.org/officeDocument/2006/relationships/image" Target="../media/image26.svg"/><Relationship Id="rId28" Type="http://schemas.openxmlformats.org/officeDocument/2006/relationships/image" Target="../media/image57.png"/><Relationship Id="rId36" Type="http://schemas.openxmlformats.org/officeDocument/2006/relationships/image" Target="../media/image43.png"/><Relationship Id="rId10" Type="http://schemas.openxmlformats.org/officeDocument/2006/relationships/image" Target="../media/image6.svg"/><Relationship Id="rId19" Type="http://schemas.openxmlformats.org/officeDocument/2006/relationships/image" Target="../media/image52.svg"/><Relationship Id="rId31" Type="http://schemas.openxmlformats.org/officeDocument/2006/relationships/image" Target="../media/image60.svg"/><Relationship Id="rId44" Type="http://schemas.openxmlformats.org/officeDocument/2006/relationships/image" Target="../media/image47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41.png"/><Relationship Id="rId22" Type="http://schemas.openxmlformats.org/officeDocument/2006/relationships/image" Target="../media/image25.png"/><Relationship Id="rId27" Type="http://schemas.openxmlformats.org/officeDocument/2006/relationships/image" Target="../media/image56.svg"/><Relationship Id="rId30" Type="http://schemas.openxmlformats.org/officeDocument/2006/relationships/image" Target="../media/image59.png"/><Relationship Id="rId35" Type="http://schemas.openxmlformats.org/officeDocument/2006/relationships/image" Target="../media/image64.svg"/><Relationship Id="rId43" Type="http://schemas.openxmlformats.org/officeDocument/2006/relationships/image" Target="../media/image22.svg"/><Relationship Id="rId8" Type="http://schemas.openxmlformats.org/officeDocument/2006/relationships/image" Target="../media/image4.sv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50.svg"/><Relationship Id="rId25" Type="http://schemas.openxmlformats.org/officeDocument/2006/relationships/image" Target="../media/image28.svg"/><Relationship Id="rId33" Type="http://schemas.openxmlformats.org/officeDocument/2006/relationships/image" Target="../media/image62.svg"/><Relationship Id="rId38" Type="http://schemas.openxmlformats.org/officeDocument/2006/relationships/image" Target="../media/image45.png"/><Relationship Id="rId20" Type="http://schemas.openxmlformats.org/officeDocument/2006/relationships/image" Target="../media/image53.png"/><Relationship Id="rId41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61.png"/><Relationship Id="rId18" Type="http://schemas.openxmlformats.org/officeDocument/2006/relationships/image" Target="../media/image68.svg"/><Relationship Id="rId26" Type="http://schemas.openxmlformats.org/officeDocument/2006/relationships/image" Target="../media/image72.svg"/><Relationship Id="rId3" Type="http://schemas.openxmlformats.org/officeDocument/2006/relationships/image" Target="../media/image1.png"/><Relationship Id="rId21" Type="http://schemas.openxmlformats.org/officeDocument/2006/relationships/image" Target="../media/image63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67.png"/><Relationship Id="rId25" Type="http://schemas.openxmlformats.org/officeDocument/2006/relationships/image" Target="../media/image7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6.svg"/><Relationship Id="rId20" Type="http://schemas.openxmlformats.org/officeDocument/2006/relationships/image" Target="../media/image34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location-services-with-machine-learning-forecasting/location-services-with-machine-learning-forecasting.html" TargetMode="External"/><Relationship Id="rId11" Type="http://schemas.openxmlformats.org/officeDocument/2006/relationships/image" Target="../media/image9.png"/><Relationship Id="rId24" Type="http://schemas.openxmlformats.org/officeDocument/2006/relationships/image" Target="../media/image70.sv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65.png"/><Relationship Id="rId23" Type="http://schemas.openxmlformats.org/officeDocument/2006/relationships/image" Target="../media/image69.png"/><Relationship Id="rId10" Type="http://schemas.openxmlformats.org/officeDocument/2006/relationships/image" Target="../media/image60.svg"/><Relationship Id="rId19" Type="http://schemas.openxmlformats.org/officeDocument/2006/relationships/image" Target="../media/image33.png"/><Relationship Id="rId4" Type="http://schemas.openxmlformats.org/officeDocument/2006/relationships/image" Target="../media/image2.svg"/><Relationship Id="rId9" Type="http://schemas.openxmlformats.org/officeDocument/2006/relationships/image" Target="../media/image59.png"/><Relationship Id="rId14" Type="http://schemas.openxmlformats.org/officeDocument/2006/relationships/image" Target="../media/image62.svg"/><Relationship Id="rId22" Type="http://schemas.openxmlformats.org/officeDocument/2006/relationships/image" Target="../media/image6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937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Services with Real-Time ML Forecasting – Sample Web Application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E71A03-AE9D-4646-A34A-14932B9640A1}"/>
              </a:ext>
            </a:extLst>
          </p:cNvPr>
          <p:cNvSpPr/>
          <p:nvPr/>
        </p:nvSpPr>
        <p:spPr>
          <a:xfrm>
            <a:off x="2149114" y="1130936"/>
            <a:ext cx="8250496" cy="4834699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8" name="Graphic 22">
            <a:extLst>
              <a:ext uri="{FF2B5EF4-FFF2-40B4-BE49-F238E27FC236}">
                <a16:creationId xmlns:a16="http://schemas.microsoft.com/office/drawing/2014/main" id="{2EE64E42-3FCD-46DA-9AEE-B07039B3A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1622005" y="356370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A58894-86B2-4C8A-9852-F68D55240966}"/>
              </a:ext>
            </a:extLst>
          </p:cNvPr>
          <p:cNvSpPr txBox="1"/>
          <p:nvPr/>
        </p:nvSpPr>
        <p:spPr>
          <a:xfrm>
            <a:off x="1514151" y="3903243"/>
            <a:ext cx="671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96966D3-20C8-41AE-A98D-6E239253D53A}"/>
              </a:ext>
            </a:extLst>
          </p:cNvPr>
          <p:cNvGrpSpPr/>
          <p:nvPr/>
        </p:nvGrpSpPr>
        <p:grpSpPr>
          <a:xfrm>
            <a:off x="1500786" y="1879672"/>
            <a:ext cx="671128" cy="546581"/>
            <a:chOff x="-82" y="3136136"/>
            <a:chExt cx="671128" cy="546581"/>
          </a:xfrm>
        </p:grpSpPr>
        <p:pic>
          <p:nvPicPr>
            <p:cNvPr id="11" name="Graphic 23">
              <a:extLst>
                <a:ext uri="{FF2B5EF4-FFF2-40B4-BE49-F238E27FC236}">
                  <a16:creationId xmlns:a16="http://schemas.microsoft.com/office/drawing/2014/main" id="{CA06CBDC-84BC-45CC-A2C0-5DED274ACE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 flipH="1">
              <a:off x="115326" y="3136136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742E26-25C0-4705-99FF-BA75DD0D19C7}"/>
                </a:ext>
              </a:extLst>
            </p:cNvPr>
            <p:cNvSpPr txBox="1"/>
            <p:nvPr/>
          </p:nvSpPr>
          <p:spPr>
            <a:xfrm>
              <a:off x="-82" y="3467273"/>
              <a:ext cx="6711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providers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7DA1F37-E578-4129-A70B-2097E6C7973B}"/>
              </a:ext>
            </a:extLst>
          </p:cNvPr>
          <p:cNvSpPr txBox="1"/>
          <p:nvPr/>
        </p:nvSpPr>
        <p:spPr>
          <a:xfrm>
            <a:off x="4842012" y="2250933"/>
            <a:ext cx="121696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Track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213E0F-4236-4101-B458-7902B3592A66}"/>
              </a:ext>
            </a:extLst>
          </p:cNvPr>
          <p:cNvSpPr txBox="1"/>
          <p:nvPr/>
        </p:nvSpPr>
        <p:spPr>
          <a:xfrm>
            <a:off x="5990672" y="2256703"/>
            <a:ext cx="732164" cy="16927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Geofence</a:t>
            </a:r>
            <a:endParaRPr lang="en-US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5171AA-BB4F-4652-9DA6-3EA98BD9EE86}"/>
              </a:ext>
            </a:extLst>
          </p:cNvPr>
          <p:cNvSpPr txBox="1"/>
          <p:nvPr/>
        </p:nvSpPr>
        <p:spPr>
          <a:xfrm>
            <a:off x="2265281" y="5089356"/>
            <a:ext cx="69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B94437-90A5-48C3-9C27-8F8151300327}"/>
              </a:ext>
            </a:extLst>
          </p:cNvPr>
          <p:cNvSpPr txBox="1"/>
          <p:nvPr/>
        </p:nvSpPr>
        <p:spPr>
          <a:xfrm>
            <a:off x="2922900" y="5097047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3C3CA3BE-4DFE-475F-9749-E8ABACB7C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3173" y="4245603"/>
            <a:ext cx="6228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48EFE9-B1CC-422A-8930-E4B98718BF6D}"/>
              </a:ext>
            </a:extLst>
          </p:cNvPr>
          <p:cNvSpPr txBox="1"/>
          <p:nvPr/>
        </p:nvSpPr>
        <p:spPr>
          <a:xfrm>
            <a:off x="3689345" y="4177760"/>
            <a:ext cx="10341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78C4E9-46AA-4FD3-B971-E98447B141EA}"/>
              </a:ext>
            </a:extLst>
          </p:cNvPr>
          <p:cNvSpPr txBox="1"/>
          <p:nvPr/>
        </p:nvSpPr>
        <p:spPr>
          <a:xfrm>
            <a:off x="3807470" y="4862152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467E6A0-0A87-4038-88D0-57D5BB65BCFD}"/>
              </a:ext>
            </a:extLst>
          </p:cNvPr>
          <p:cNvSpPr txBox="1"/>
          <p:nvPr/>
        </p:nvSpPr>
        <p:spPr>
          <a:xfrm>
            <a:off x="2907628" y="1669932"/>
            <a:ext cx="152244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Location Service</a:t>
            </a:r>
          </a:p>
        </p:txBody>
      </p:sp>
      <p:pic>
        <p:nvPicPr>
          <p:cNvPr id="21" name="Graphic 15">
            <a:extLst>
              <a:ext uri="{FF2B5EF4-FFF2-40B4-BE49-F238E27FC236}">
                <a16:creationId xmlns:a16="http://schemas.microsoft.com/office/drawing/2014/main" id="{9BCF8A0A-1BAA-4265-9051-4DFDF3FBD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612" y="423921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5D9BB40-B0C8-4C3A-B00C-9D3FAE70F3F6}"/>
              </a:ext>
            </a:extLst>
          </p:cNvPr>
          <p:cNvGrpSpPr/>
          <p:nvPr/>
        </p:nvGrpSpPr>
        <p:grpSpPr>
          <a:xfrm>
            <a:off x="3664051" y="2163668"/>
            <a:ext cx="1116801" cy="734084"/>
            <a:chOff x="782202" y="3314788"/>
            <a:chExt cx="1116801" cy="734084"/>
          </a:xfrm>
        </p:grpSpPr>
        <p:pic>
          <p:nvPicPr>
            <p:cNvPr id="23" name="Graphic 43">
              <a:extLst>
                <a:ext uri="{FF2B5EF4-FFF2-40B4-BE49-F238E27FC236}">
                  <a16:creationId xmlns:a16="http://schemas.microsoft.com/office/drawing/2014/main" id="{0FD69BC9-3BB8-4E06-8471-B3C0415CB7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66" y="3314788"/>
              <a:ext cx="46990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28CAF1B-400D-4A66-B4C9-5DE8A53473D0}"/>
                </a:ext>
              </a:extLst>
            </p:cNvPr>
            <p:cNvSpPr txBox="1"/>
            <p:nvPr/>
          </p:nvSpPr>
          <p:spPr>
            <a:xfrm>
              <a:off x="782202" y="3710318"/>
              <a:ext cx="1116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Location Service SDK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8935CAF-D7DB-4AFB-B78A-5BB0E472A654}"/>
              </a:ext>
            </a:extLst>
          </p:cNvPr>
          <p:cNvSpPr txBox="1"/>
          <p:nvPr/>
        </p:nvSpPr>
        <p:spPr>
          <a:xfrm>
            <a:off x="1456989" y="4597761"/>
            <a:ext cx="668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website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C04FC6-00B2-4BF9-B212-0ECD39CD8383}"/>
              </a:ext>
            </a:extLst>
          </p:cNvPr>
          <p:cNvSpPr/>
          <p:nvPr/>
        </p:nvSpPr>
        <p:spPr>
          <a:xfrm>
            <a:off x="2526580" y="1608652"/>
            <a:ext cx="4196256" cy="1591687"/>
          </a:xfrm>
          <a:prstGeom prst="rect">
            <a:avLst/>
          </a:prstGeom>
          <a:noFill/>
          <a:ln w="12700">
            <a:solidFill>
              <a:srgbClr val="DD34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ln w="0"/>
              <a:solidFill>
                <a:schemeClr val="accent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4D9F3C-51B1-4E65-BB23-C698D491209B}"/>
              </a:ext>
            </a:extLst>
          </p:cNvPr>
          <p:cNvSpPr/>
          <p:nvPr/>
        </p:nvSpPr>
        <p:spPr>
          <a:xfrm>
            <a:off x="7292967" y="4122125"/>
            <a:ext cx="1678054" cy="1287129"/>
          </a:xfrm>
          <a:prstGeom prst="rect">
            <a:avLst/>
          </a:prstGeom>
          <a:noFill/>
          <a:ln w="12700">
            <a:solidFill>
              <a:srgbClr val="C925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ln w="0"/>
              <a:solidFill>
                <a:schemeClr val="accent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8" name="Straight Arrow Connector 146">
            <a:extLst>
              <a:ext uri="{FF2B5EF4-FFF2-40B4-BE49-F238E27FC236}">
                <a16:creationId xmlns:a16="http://schemas.microsoft.com/office/drawing/2014/main" id="{875E2A13-92E5-47B6-9787-79539DD25364}"/>
              </a:ext>
            </a:extLst>
          </p:cNvPr>
          <p:cNvCxnSpPr>
            <a:cxnSpLocks/>
            <a:stCxn id="87" idx="0"/>
            <a:endCxn id="17" idx="2"/>
          </p:cNvCxnSpPr>
          <p:nvPr/>
        </p:nvCxnSpPr>
        <p:spPr>
          <a:xfrm rot="5400000" flipH="1" flipV="1">
            <a:off x="3141356" y="4561788"/>
            <a:ext cx="386302" cy="154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146">
            <a:extLst>
              <a:ext uri="{FF2B5EF4-FFF2-40B4-BE49-F238E27FC236}">
                <a16:creationId xmlns:a16="http://schemas.microsoft.com/office/drawing/2014/main" id="{1481DC3A-9AE9-4B93-8271-2CC0A910AE28}"/>
              </a:ext>
            </a:extLst>
          </p:cNvPr>
          <p:cNvCxnSpPr>
            <a:cxnSpLocks/>
            <a:stCxn id="86" idx="3"/>
            <a:endCxn id="87" idx="1"/>
          </p:cNvCxnSpPr>
          <p:nvPr/>
        </p:nvCxnSpPr>
        <p:spPr>
          <a:xfrm>
            <a:off x="2790089" y="4936496"/>
            <a:ext cx="361461" cy="140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46">
            <a:extLst>
              <a:ext uri="{FF2B5EF4-FFF2-40B4-BE49-F238E27FC236}">
                <a16:creationId xmlns:a16="http://schemas.microsoft.com/office/drawing/2014/main" id="{07E14CCF-32F6-4368-9816-BA8129B0D3AE}"/>
              </a:ext>
            </a:extLst>
          </p:cNvPr>
          <p:cNvCxnSpPr>
            <a:cxnSpLocks/>
            <a:stCxn id="87" idx="3"/>
            <a:endCxn id="94" idx="1"/>
          </p:cNvCxnSpPr>
          <p:nvPr/>
        </p:nvCxnSpPr>
        <p:spPr>
          <a:xfrm>
            <a:off x="3517310" y="4937896"/>
            <a:ext cx="514473" cy="427616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46">
            <a:extLst>
              <a:ext uri="{FF2B5EF4-FFF2-40B4-BE49-F238E27FC236}">
                <a16:creationId xmlns:a16="http://schemas.microsoft.com/office/drawing/2014/main" id="{F9A09EE7-9424-4DBB-8FA8-60CF790A354A}"/>
              </a:ext>
            </a:extLst>
          </p:cNvPr>
          <p:cNvCxnSpPr>
            <a:cxnSpLocks/>
            <a:stCxn id="87" idx="3"/>
            <a:endCxn id="101" idx="1"/>
          </p:cNvCxnSpPr>
          <p:nvPr/>
        </p:nvCxnSpPr>
        <p:spPr>
          <a:xfrm flipV="1">
            <a:off x="3517310" y="4718663"/>
            <a:ext cx="506860" cy="219233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146">
            <a:extLst>
              <a:ext uri="{FF2B5EF4-FFF2-40B4-BE49-F238E27FC236}">
                <a16:creationId xmlns:a16="http://schemas.microsoft.com/office/drawing/2014/main" id="{3228923C-6DEE-4E2E-B856-5ACF02779367}"/>
              </a:ext>
            </a:extLst>
          </p:cNvPr>
          <p:cNvCxnSpPr>
            <a:cxnSpLocks/>
            <a:stCxn id="101" idx="0"/>
            <a:endCxn id="18" idx="2"/>
          </p:cNvCxnSpPr>
          <p:nvPr/>
        </p:nvCxnSpPr>
        <p:spPr>
          <a:xfrm rot="16200000" flipV="1">
            <a:off x="4135451" y="4464184"/>
            <a:ext cx="142579" cy="62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9">
            <a:extLst>
              <a:ext uri="{FF2B5EF4-FFF2-40B4-BE49-F238E27FC236}">
                <a16:creationId xmlns:a16="http://schemas.microsoft.com/office/drawing/2014/main" id="{685FBA88-F73D-49F7-A6E6-394B429A6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2043" y="4745348"/>
            <a:ext cx="8288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get job status</a:t>
            </a:r>
          </a:p>
        </p:txBody>
      </p:sp>
      <p:sp>
        <p:nvSpPr>
          <p:cNvPr id="34" name="TextBox 9">
            <a:extLst>
              <a:ext uri="{FF2B5EF4-FFF2-40B4-BE49-F238E27FC236}">
                <a16:creationId xmlns:a16="http://schemas.microsoft.com/office/drawing/2014/main" id="{071BB131-4ED4-4D39-91FC-EE5FA4DA5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0860" y="4739796"/>
            <a:ext cx="8288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create job</a:t>
            </a:r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F78E8E24-299C-4A1D-9F1D-B2D8268F0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2377" y="5437977"/>
            <a:ext cx="8288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update job status</a:t>
            </a:r>
          </a:p>
        </p:txBody>
      </p:sp>
      <p:sp>
        <p:nvSpPr>
          <p:cNvPr id="36" name="TextBox 9">
            <a:extLst>
              <a:ext uri="{FF2B5EF4-FFF2-40B4-BE49-F238E27FC236}">
                <a16:creationId xmlns:a16="http://schemas.microsoft.com/office/drawing/2014/main" id="{6309A68E-0B6B-458F-AD58-0641D7816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306" y="5428038"/>
            <a:ext cx="8288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cancel job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73B1B16-D4E1-4BD7-86E1-7C4EAB892502}"/>
              </a:ext>
            </a:extLst>
          </p:cNvPr>
          <p:cNvSpPr/>
          <p:nvPr/>
        </p:nvSpPr>
        <p:spPr>
          <a:xfrm>
            <a:off x="5105275" y="3830262"/>
            <a:ext cx="1518787" cy="1984931"/>
          </a:xfrm>
          <a:prstGeom prst="rect">
            <a:avLst/>
          </a:prstGeom>
          <a:noFill/>
          <a:ln w="12700">
            <a:solidFill>
              <a:srgbClr val="ED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8" name="Straight Arrow Connector 146">
            <a:extLst>
              <a:ext uri="{FF2B5EF4-FFF2-40B4-BE49-F238E27FC236}">
                <a16:creationId xmlns:a16="http://schemas.microsoft.com/office/drawing/2014/main" id="{2FA643CE-13B7-43A8-9C5D-7514C1523EFD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4397398" y="4822728"/>
            <a:ext cx="707877" cy="353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EDA430B-A050-4A36-9004-976631123514}"/>
              </a:ext>
            </a:extLst>
          </p:cNvPr>
          <p:cNvSpPr txBox="1"/>
          <p:nvPr/>
        </p:nvSpPr>
        <p:spPr>
          <a:xfrm>
            <a:off x="7372818" y="5073139"/>
            <a:ext cx="758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job status table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4111FF-1ABD-4F52-A12C-45A735D4FF7E}"/>
              </a:ext>
            </a:extLst>
          </p:cNvPr>
          <p:cNvSpPr txBox="1"/>
          <p:nvPr/>
        </p:nvSpPr>
        <p:spPr>
          <a:xfrm>
            <a:off x="8171897" y="5078099"/>
            <a:ext cx="758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job status events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D0BD94E-77B2-4E19-AE43-D786F4611508}"/>
              </a:ext>
            </a:extLst>
          </p:cNvPr>
          <p:cNvSpPr txBox="1"/>
          <p:nvPr/>
        </p:nvSpPr>
        <p:spPr>
          <a:xfrm>
            <a:off x="7251436" y="2310056"/>
            <a:ext cx="758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EventBridge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4EE8F26-EBFB-4E39-A632-E5FB91699791}"/>
              </a:ext>
            </a:extLst>
          </p:cNvPr>
          <p:cNvSpPr txBox="1"/>
          <p:nvPr/>
        </p:nvSpPr>
        <p:spPr>
          <a:xfrm>
            <a:off x="8347479" y="3471835"/>
            <a:ext cx="914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Firehose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AA3DF3-5E5F-4084-9E94-D834DF236762}"/>
              </a:ext>
            </a:extLst>
          </p:cNvPr>
          <p:cNvSpPr txBox="1"/>
          <p:nvPr/>
        </p:nvSpPr>
        <p:spPr>
          <a:xfrm>
            <a:off x="3802993" y="5526937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static website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C43907-CD04-4776-9C11-47835687262C}"/>
              </a:ext>
            </a:extLst>
          </p:cNvPr>
          <p:cNvSpPr txBox="1"/>
          <p:nvPr/>
        </p:nvSpPr>
        <p:spPr>
          <a:xfrm>
            <a:off x="9209097" y="3471590"/>
            <a:ext cx="82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geofence location data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193FA8B-8A58-4940-911B-F1765CF8524D}"/>
              </a:ext>
            </a:extLst>
          </p:cNvPr>
          <p:cNvSpPr txBox="1"/>
          <p:nvPr/>
        </p:nvSpPr>
        <p:spPr>
          <a:xfrm>
            <a:off x="9033279" y="4604977"/>
            <a:ext cx="1030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job management data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994B18-A1CB-421F-BD3D-1F959829DB52}"/>
              </a:ext>
            </a:extLst>
          </p:cNvPr>
          <p:cNvSpPr/>
          <p:nvPr/>
        </p:nvSpPr>
        <p:spPr>
          <a:xfrm>
            <a:off x="2232823" y="3568625"/>
            <a:ext cx="2449487" cy="229686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UIs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A96FC69-B5D1-4F36-B918-A757CDBFB23A}"/>
              </a:ext>
            </a:extLst>
          </p:cNvPr>
          <p:cNvSpPr/>
          <p:nvPr/>
        </p:nvSpPr>
        <p:spPr>
          <a:xfrm>
            <a:off x="4969615" y="3568625"/>
            <a:ext cx="1796914" cy="229686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plane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D640114-5629-4572-BF0E-E16F9CC3ED73}"/>
              </a:ext>
            </a:extLst>
          </p:cNvPr>
          <p:cNvSpPr/>
          <p:nvPr/>
        </p:nvSpPr>
        <p:spPr>
          <a:xfrm>
            <a:off x="7137084" y="2796689"/>
            <a:ext cx="2885347" cy="2725113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plane</a:t>
            </a:r>
          </a:p>
        </p:txBody>
      </p:sp>
      <p:cxnSp>
        <p:nvCxnSpPr>
          <p:cNvPr id="49" name="Straight Arrow Connector 146">
            <a:extLst>
              <a:ext uri="{FF2B5EF4-FFF2-40B4-BE49-F238E27FC236}">
                <a16:creationId xmlns:a16="http://schemas.microsoft.com/office/drawing/2014/main" id="{8D398492-F22F-4065-B21D-06ADB45EB81B}"/>
              </a:ext>
            </a:extLst>
          </p:cNvPr>
          <p:cNvCxnSpPr>
            <a:cxnSpLocks/>
            <a:stCxn id="47" idx="0"/>
          </p:cNvCxnSpPr>
          <p:nvPr/>
        </p:nvCxnSpPr>
        <p:spPr>
          <a:xfrm rot="5400000" flipH="1" flipV="1">
            <a:off x="5693455" y="3387658"/>
            <a:ext cx="361934" cy="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146">
            <a:extLst>
              <a:ext uri="{FF2B5EF4-FFF2-40B4-BE49-F238E27FC236}">
                <a16:creationId xmlns:a16="http://schemas.microsoft.com/office/drawing/2014/main" id="{7E9B62A1-0595-4937-80D4-4124881BAC97}"/>
              </a:ext>
            </a:extLst>
          </p:cNvPr>
          <p:cNvCxnSpPr>
            <a:cxnSpLocks/>
          </p:cNvCxnSpPr>
          <p:nvPr/>
        </p:nvCxnSpPr>
        <p:spPr>
          <a:xfrm>
            <a:off x="6722836" y="2169417"/>
            <a:ext cx="726981" cy="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497B58D-EB6D-4FDD-B06B-65A178B7A868}"/>
              </a:ext>
            </a:extLst>
          </p:cNvPr>
          <p:cNvSpPr txBox="1"/>
          <p:nvPr/>
        </p:nvSpPr>
        <p:spPr>
          <a:xfrm>
            <a:off x="7142477" y="3463926"/>
            <a:ext cx="914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 Data Streams</a:t>
            </a:r>
          </a:p>
        </p:txBody>
      </p:sp>
      <p:cxnSp>
        <p:nvCxnSpPr>
          <p:cNvPr id="54" name="Straight Arrow Connector 146">
            <a:extLst>
              <a:ext uri="{FF2B5EF4-FFF2-40B4-BE49-F238E27FC236}">
                <a16:creationId xmlns:a16="http://schemas.microsoft.com/office/drawing/2014/main" id="{DB758554-02AF-45CC-9D26-E249D6D6A6F9}"/>
              </a:ext>
            </a:extLst>
          </p:cNvPr>
          <p:cNvCxnSpPr>
            <a:cxnSpLocks/>
            <a:stCxn id="92" idx="3"/>
            <a:endCxn id="53" idx="2"/>
          </p:cNvCxnSpPr>
          <p:nvPr/>
        </p:nvCxnSpPr>
        <p:spPr>
          <a:xfrm flipH="1" flipV="1">
            <a:off x="7599936" y="3802480"/>
            <a:ext cx="1113303" cy="1087779"/>
          </a:xfrm>
          <a:prstGeom prst="bentConnector4">
            <a:avLst>
              <a:gd name="adj1" fmla="val -30872"/>
              <a:gd name="adj2" fmla="val 78393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146">
            <a:extLst>
              <a:ext uri="{FF2B5EF4-FFF2-40B4-BE49-F238E27FC236}">
                <a16:creationId xmlns:a16="http://schemas.microsoft.com/office/drawing/2014/main" id="{0417D2D0-AA9F-439B-A6D3-2DF3E07FADBD}"/>
              </a:ext>
            </a:extLst>
          </p:cNvPr>
          <p:cNvCxnSpPr>
            <a:cxnSpLocks/>
            <a:stCxn id="88" idx="3"/>
            <a:endCxn id="89" idx="1"/>
          </p:cNvCxnSpPr>
          <p:nvPr/>
        </p:nvCxnSpPr>
        <p:spPr>
          <a:xfrm flipV="1">
            <a:off x="7764577" y="3308475"/>
            <a:ext cx="851539" cy="119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146">
            <a:extLst>
              <a:ext uri="{FF2B5EF4-FFF2-40B4-BE49-F238E27FC236}">
                <a16:creationId xmlns:a16="http://schemas.microsoft.com/office/drawing/2014/main" id="{ED9F447F-66DA-4DE7-93E9-C7226195FEA9}"/>
              </a:ext>
            </a:extLst>
          </p:cNvPr>
          <p:cNvCxnSpPr>
            <a:cxnSpLocks/>
            <a:stCxn id="90" idx="3"/>
            <a:endCxn id="89" idx="1"/>
          </p:cNvCxnSpPr>
          <p:nvPr/>
        </p:nvCxnSpPr>
        <p:spPr>
          <a:xfrm>
            <a:off x="7815577" y="2141493"/>
            <a:ext cx="800539" cy="1166982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146">
            <a:extLst>
              <a:ext uri="{FF2B5EF4-FFF2-40B4-BE49-F238E27FC236}">
                <a16:creationId xmlns:a16="http://schemas.microsoft.com/office/drawing/2014/main" id="{4248A3C4-30DE-47E8-94D6-7C9E1B1FAC90}"/>
              </a:ext>
            </a:extLst>
          </p:cNvPr>
          <p:cNvCxnSpPr>
            <a:cxnSpLocks/>
            <a:stCxn id="89" idx="3"/>
            <a:endCxn id="102" idx="1"/>
          </p:cNvCxnSpPr>
          <p:nvPr/>
        </p:nvCxnSpPr>
        <p:spPr>
          <a:xfrm flipV="1">
            <a:off x="8981876" y="3304219"/>
            <a:ext cx="431870" cy="4256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146">
            <a:extLst>
              <a:ext uri="{FF2B5EF4-FFF2-40B4-BE49-F238E27FC236}">
                <a16:creationId xmlns:a16="http://schemas.microsoft.com/office/drawing/2014/main" id="{66779ECA-E757-4281-AA9C-026372938EAA}"/>
              </a:ext>
            </a:extLst>
          </p:cNvPr>
          <p:cNvCxnSpPr>
            <a:cxnSpLocks/>
            <a:stCxn id="89" idx="3"/>
            <a:endCxn id="105" idx="1"/>
          </p:cNvCxnSpPr>
          <p:nvPr/>
        </p:nvCxnSpPr>
        <p:spPr>
          <a:xfrm>
            <a:off x="8981876" y="3308475"/>
            <a:ext cx="408668" cy="1126382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NumBox 1">
            <a:extLst>
              <a:ext uri="{FF2B5EF4-FFF2-40B4-BE49-F238E27FC236}">
                <a16:creationId xmlns:a16="http://schemas.microsoft.com/office/drawing/2014/main" id="{685093D4-FF63-4123-82B5-38F6580F5798}"/>
              </a:ext>
            </a:extLst>
          </p:cNvPr>
          <p:cNvSpPr/>
          <p:nvPr/>
        </p:nvSpPr>
        <p:spPr>
          <a:xfrm>
            <a:off x="1644165" y="492029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0" name="NumBox 2">
            <a:extLst>
              <a:ext uri="{FF2B5EF4-FFF2-40B4-BE49-F238E27FC236}">
                <a16:creationId xmlns:a16="http://schemas.microsoft.com/office/drawing/2014/main" id="{44009062-6485-4011-BD7C-FD1C4CA315B1}"/>
              </a:ext>
            </a:extLst>
          </p:cNvPr>
          <p:cNvSpPr/>
          <p:nvPr/>
        </p:nvSpPr>
        <p:spPr>
          <a:xfrm>
            <a:off x="2501713" y="430956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1" name="NumBox 3">
            <a:extLst>
              <a:ext uri="{FF2B5EF4-FFF2-40B4-BE49-F238E27FC236}">
                <a16:creationId xmlns:a16="http://schemas.microsoft.com/office/drawing/2014/main" id="{6632FFBB-0B08-4E72-A6D0-6DE5143EBDC4}"/>
              </a:ext>
            </a:extLst>
          </p:cNvPr>
          <p:cNvSpPr/>
          <p:nvPr/>
        </p:nvSpPr>
        <p:spPr>
          <a:xfrm>
            <a:off x="5538973" y="326955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2" name="NumBox 4">
            <a:extLst>
              <a:ext uri="{FF2B5EF4-FFF2-40B4-BE49-F238E27FC236}">
                <a16:creationId xmlns:a16="http://schemas.microsoft.com/office/drawing/2014/main" id="{4BD8A087-B411-40FB-B813-B237B228BA76}"/>
              </a:ext>
            </a:extLst>
          </p:cNvPr>
          <p:cNvSpPr/>
          <p:nvPr/>
        </p:nvSpPr>
        <p:spPr>
          <a:xfrm>
            <a:off x="4069107" y="182145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63" name="Graphic 15">
            <a:extLst>
              <a:ext uri="{FF2B5EF4-FFF2-40B4-BE49-F238E27FC236}">
                <a16:creationId xmlns:a16="http://schemas.microsoft.com/office/drawing/2014/main" id="{35D191AB-08CD-4112-B00E-C2822FD17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197" y="249466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0340F696-F184-41F3-A589-D4B024ECB6A5}"/>
              </a:ext>
            </a:extLst>
          </p:cNvPr>
          <p:cNvSpPr txBox="1"/>
          <p:nvPr/>
        </p:nvSpPr>
        <p:spPr>
          <a:xfrm>
            <a:off x="1418493" y="2838983"/>
            <a:ext cx="784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application</a:t>
            </a:r>
          </a:p>
        </p:txBody>
      </p:sp>
      <p:cxnSp>
        <p:nvCxnSpPr>
          <p:cNvPr id="65" name="Straight Arrow Connector 146">
            <a:extLst>
              <a:ext uri="{FF2B5EF4-FFF2-40B4-BE49-F238E27FC236}">
                <a16:creationId xmlns:a16="http://schemas.microsoft.com/office/drawing/2014/main" id="{C12550F9-EB88-46BF-AF39-21E69503F4BA}"/>
              </a:ext>
            </a:extLst>
          </p:cNvPr>
          <p:cNvCxnSpPr>
            <a:cxnSpLocks/>
            <a:stCxn id="63" idx="3"/>
            <a:endCxn id="23" idx="1"/>
          </p:cNvCxnSpPr>
          <p:nvPr/>
        </p:nvCxnSpPr>
        <p:spPr>
          <a:xfrm flipV="1">
            <a:off x="2007957" y="2398618"/>
            <a:ext cx="1978958" cy="278931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146">
            <a:extLst>
              <a:ext uri="{FF2B5EF4-FFF2-40B4-BE49-F238E27FC236}">
                <a16:creationId xmlns:a16="http://schemas.microsoft.com/office/drawing/2014/main" id="{07D46C27-DE49-4E89-B5B4-710E20C02465}"/>
              </a:ext>
            </a:extLst>
          </p:cNvPr>
          <p:cNvCxnSpPr>
            <a:cxnSpLocks/>
            <a:stCxn id="63" idx="3"/>
            <a:endCxn id="46" idx="0"/>
          </p:cNvCxnSpPr>
          <p:nvPr/>
        </p:nvCxnSpPr>
        <p:spPr>
          <a:xfrm>
            <a:off x="2007957" y="2677549"/>
            <a:ext cx="1449610" cy="891076"/>
          </a:xfrm>
          <a:prstGeom prst="bentConnector2">
            <a:avLst/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NumBox 5">
            <a:extLst>
              <a:ext uri="{FF2B5EF4-FFF2-40B4-BE49-F238E27FC236}">
                <a16:creationId xmlns:a16="http://schemas.microsoft.com/office/drawing/2014/main" id="{C3E056FD-26D5-4D6B-994B-137E6338CC32}"/>
              </a:ext>
            </a:extLst>
          </p:cNvPr>
          <p:cNvSpPr/>
          <p:nvPr/>
        </p:nvSpPr>
        <p:spPr>
          <a:xfrm>
            <a:off x="4773431" y="291819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68" name="NumBox 6">
            <a:extLst>
              <a:ext uri="{FF2B5EF4-FFF2-40B4-BE49-F238E27FC236}">
                <a16:creationId xmlns:a16="http://schemas.microsoft.com/office/drawing/2014/main" id="{5ADC53C2-CD66-42D5-8567-B48669526F2E}"/>
              </a:ext>
            </a:extLst>
          </p:cNvPr>
          <p:cNvSpPr/>
          <p:nvPr/>
        </p:nvSpPr>
        <p:spPr>
          <a:xfrm>
            <a:off x="7046102" y="173252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9" name="NumBox 7">
            <a:extLst>
              <a:ext uri="{FF2B5EF4-FFF2-40B4-BE49-F238E27FC236}">
                <a16:creationId xmlns:a16="http://schemas.microsoft.com/office/drawing/2014/main" id="{24A1BFB8-EAFB-4978-97F3-462C97FADA10}"/>
              </a:ext>
            </a:extLst>
          </p:cNvPr>
          <p:cNvSpPr/>
          <p:nvPr/>
        </p:nvSpPr>
        <p:spPr>
          <a:xfrm>
            <a:off x="7814368" y="291819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70" name="NumBox 8">
            <a:extLst>
              <a:ext uri="{FF2B5EF4-FFF2-40B4-BE49-F238E27FC236}">
                <a16:creationId xmlns:a16="http://schemas.microsoft.com/office/drawing/2014/main" id="{BB00BC20-B8BC-41BA-B334-BE68518414EA}"/>
              </a:ext>
            </a:extLst>
          </p:cNvPr>
          <p:cNvSpPr/>
          <p:nvPr/>
        </p:nvSpPr>
        <p:spPr>
          <a:xfrm>
            <a:off x="6835489" y="400241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cxnSp>
        <p:nvCxnSpPr>
          <p:cNvPr id="71" name="Straight Arrow Connector 146">
            <a:extLst>
              <a:ext uri="{FF2B5EF4-FFF2-40B4-BE49-F238E27FC236}">
                <a16:creationId xmlns:a16="http://schemas.microsoft.com/office/drawing/2014/main" id="{C3DDC1EA-E0D1-4D86-9707-489B21035A6A}"/>
              </a:ext>
            </a:extLst>
          </p:cNvPr>
          <p:cNvCxnSpPr>
            <a:cxnSpLocks/>
            <a:stCxn id="37" idx="3"/>
            <a:endCxn id="27" idx="1"/>
          </p:cNvCxnSpPr>
          <p:nvPr/>
        </p:nvCxnSpPr>
        <p:spPr>
          <a:xfrm flipV="1">
            <a:off x="6624062" y="4765690"/>
            <a:ext cx="668905" cy="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NumBox 9">
            <a:extLst>
              <a:ext uri="{FF2B5EF4-FFF2-40B4-BE49-F238E27FC236}">
                <a16:creationId xmlns:a16="http://schemas.microsoft.com/office/drawing/2014/main" id="{4E58DCA3-C3C4-4E87-B8E6-FD29BE50D494}"/>
              </a:ext>
            </a:extLst>
          </p:cNvPr>
          <p:cNvSpPr/>
          <p:nvPr/>
        </p:nvSpPr>
        <p:spPr>
          <a:xfrm>
            <a:off x="8001105" y="440877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73" name="NumBoxInside 10">
            <a:extLst>
              <a:ext uri="{FF2B5EF4-FFF2-40B4-BE49-F238E27FC236}">
                <a16:creationId xmlns:a16="http://schemas.microsoft.com/office/drawing/2014/main" id="{51C4B047-3509-4978-B468-75C45E046DB7}"/>
              </a:ext>
            </a:extLst>
          </p:cNvPr>
          <p:cNvSpPr/>
          <p:nvPr/>
        </p:nvSpPr>
        <p:spPr>
          <a:xfrm>
            <a:off x="6817958" y="498221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cxnSp>
        <p:nvCxnSpPr>
          <p:cNvPr id="74" name="Straight Arrow Connector 146">
            <a:extLst>
              <a:ext uri="{FF2B5EF4-FFF2-40B4-BE49-F238E27FC236}">
                <a16:creationId xmlns:a16="http://schemas.microsoft.com/office/drawing/2014/main" id="{16D529FD-C38C-4052-9CBD-C4AF79E806B0}"/>
              </a:ext>
            </a:extLst>
          </p:cNvPr>
          <p:cNvCxnSpPr>
            <a:cxnSpLocks/>
          </p:cNvCxnSpPr>
          <p:nvPr/>
        </p:nvCxnSpPr>
        <p:spPr>
          <a:xfrm>
            <a:off x="1918485" y="4389151"/>
            <a:ext cx="336088" cy="0"/>
          </a:xfrm>
          <a:prstGeom prst="bentConnector3">
            <a:avLst>
              <a:gd name="adj1" fmla="val 10118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9AF7178-4908-4D8A-8EC4-4A35D70430C8}"/>
              </a:ext>
            </a:extLst>
          </p:cNvPr>
          <p:cNvSpPr txBox="1"/>
          <p:nvPr/>
        </p:nvSpPr>
        <p:spPr>
          <a:xfrm>
            <a:off x="4849269" y="2980650"/>
            <a:ext cx="121696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Map</a:t>
            </a:r>
            <a:endParaRPr lang="en-US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EAB9BD3-6B8C-4DC4-857A-A3F82DBF1477}"/>
              </a:ext>
            </a:extLst>
          </p:cNvPr>
          <p:cNvSpPr txBox="1"/>
          <p:nvPr/>
        </p:nvSpPr>
        <p:spPr>
          <a:xfrm>
            <a:off x="5957621" y="2973338"/>
            <a:ext cx="732164" cy="169277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Routes</a:t>
            </a:r>
            <a:endParaRPr lang="en-US" sz="7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D9A0EA7-2F87-442B-8F4B-4BA33D89493A}"/>
              </a:ext>
            </a:extLst>
          </p:cNvPr>
          <p:cNvSpPr txBox="1"/>
          <p:nvPr/>
        </p:nvSpPr>
        <p:spPr>
          <a:xfrm>
            <a:off x="7699755" y="4218467"/>
            <a:ext cx="12553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B8465736-F122-417A-94F4-B071EA70E38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143407" y="1129967"/>
            <a:ext cx="381000" cy="3810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9B8A58FF-DC29-4B4C-B224-D4A76A9A049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2524407" y="1602787"/>
            <a:ext cx="365760" cy="365760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25E5998B-6D9A-4796-9693-E359C643086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274871" y="1797908"/>
            <a:ext cx="365760" cy="36576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9F33C678-7231-457F-AE9C-B84A41E2C9B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164935" y="2593498"/>
            <a:ext cx="365760" cy="36576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A8E08F40-E2CE-43D4-8AF9-D034D6AD96B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091482" y="1862578"/>
            <a:ext cx="365760" cy="36576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38AAB369-AB16-4C67-B7E8-5937C9BC7FC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286789" y="2593082"/>
            <a:ext cx="365760" cy="365760"/>
          </a:xfrm>
          <a:prstGeom prst="rect">
            <a:avLst/>
          </a:prstGeom>
        </p:spPr>
      </p:pic>
      <p:pic>
        <p:nvPicPr>
          <p:cNvPr id="84" name="Graphic 8">
            <a:extLst>
              <a:ext uri="{FF2B5EF4-FFF2-40B4-BE49-F238E27FC236}">
                <a16:creationId xmlns:a16="http://schemas.microsoft.com/office/drawing/2014/main" id="{083C4CDB-119F-4337-B7DC-691850D53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3149190" y="384951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17">
            <a:extLst>
              <a:ext uri="{FF2B5EF4-FFF2-40B4-BE49-F238E27FC236}">
                <a16:creationId xmlns:a16="http://schemas.microsoft.com/office/drawing/2014/main" id="{4414B14C-3FB4-4ADE-9B46-AB8E66270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/>
        </p:blipFill>
        <p:spPr bwMode="auto">
          <a:xfrm>
            <a:off x="4004844" y="384807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21">
            <a:extLst>
              <a:ext uri="{FF2B5EF4-FFF2-40B4-BE49-F238E27FC236}">
                <a16:creationId xmlns:a16="http://schemas.microsoft.com/office/drawing/2014/main" id="{8D76DB6E-1962-4A0B-911C-B45F2F36C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2424329" y="475361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Graphic 19">
            <a:extLst>
              <a:ext uri="{FF2B5EF4-FFF2-40B4-BE49-F238E27FC236}">
                <a16:creationId xmlns:a16="http://schemas.microsoft.com/office/drawing/2014/main" id="{BD043BA1-E914-40DE-A0C0-3B6876650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3151550" y="475501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9">
            <a:extLst>
              <a:ext uri="{FF2B5EF4-FFF2-40B4-BE49-F238E27FC236}">
                <a16:creationId xmlns:a16="http://schemas.microsoft.com/office/drawing/2014/main" id="{0320A2F1-6449-4096-8C36-7FBC91525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7398817" y="312678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12">
            <a:extLst>
              <a:ext uri="{FF2B5EF4-FFF2-40B4-BE49-F238E27FC236}">
                <a16:creationId xmlns:a16="http://schemas.microsoft.com/office/drawing/2014/main" id="{AFFFFE90-83D5-43BD-B5C6-DDA09EDEB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 bwMode="auto">
          <a:xfrm>
            <a:off x="8616116" y="312559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Graphic 19">
            <a:extLst>
              <a:ext uri="{FF2B5EF4-FFF2-40B4-BE49-F238E27FC236}">
                <a16:creationId xmlns:a16="http://schemas.microsoft.com/office/drawing/2014/main" id="{387E8754-6EA5-48F1-9E99-5757ADFDD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7449817" y="195861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Graphic 23">
            <a:extLst>
              <a:ext uri="{FF2B5EF4-FFF2-40B4-BE49-F238E27FC236}">
                <a16:creationId xmlns:a16="http://schemas.microsoft.com/office/drawing/2014/main" id="{A48EB202-4DC0-4DBC-B750-D097C190C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7292791" y="412427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78B9D71D-9A89-433B-8CA9-2BE7D7DD975D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8347479" y="4707379"/>
            <a:ext cx="365760" cy="36576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C1A0E0DC-3D6A-43A1-962F-DA4FD733CCA1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7551645" y="4703463"/>
            <a:ext cx="365760" cy="365760"/>
          </a:xfrm>
          <a:prstGeom prst="rect">
            <a:avLst/>
          </a:prstGeom>
        </p:spPr>
      </p:pic>
      <p:pic>
        <p:nvPicPr>
          <p:cNvPr id="94" name="Graphic 8">
            <a:extLst>
              <a:ext uri="{FF2B5EF4-FFF2-40B4-BE49-F238E27FC236}">
                <a16:creationId xmlns:a16="http://schemas.microsoft.com/office/drawing/2014/main" id="{BA8385D4-CB7B-4327-9946-4E082D0BD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4031783" y="518263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10">
            <a:extLst>
              <a:ext uri="{FF2B5EF4-FFF2-40B4-BE49-F238E27FC236}">
                <a16:creationId xmlns:a16="http://schemas.microsoft.com/office/drawing/2014/main" id="{0E6D494A-119E-49E3-9DFD-B2DE1E68F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/>
          <a:stretch/>
        </p:blipFill>
        <p:spPr bwMode="auto">
          <a:xfrm>
            <a:off x="5103909" y="382233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4E5038F8-B4E8-4FF3-B5F8-45F3FCE69E31}"/>
              </a:ext>
            </a:extLst>
          </p:cNvPr>
          <p:cNvSpPr txBox="1"/>
          <p:nvPr/>
        </p:nvSpPr>
        <p:spPr>
          <a:xfrm>
            <a:off x="5427854" y="3843348"/>
            <a:ext cx="119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layer</a:t>
            </a:r>
          </a:p>
        </p:txBody>
      </p:sp>
      <p:pic>
        <p:nvPicPr>
          <p:cNvPr id="97" name="Graphic 13">
            <a:extLst>
              <a:ext uri="{FF2B5EF4-FFF2-40B4-BE49-F238E27FC236}">
                <a16:creationId xmlns:a16="http://schemas.microsoft.com/office/drawing/2014/main" id="{8051A15D-A5B4-4BFF-A417-0E8784D23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5272050" y="438785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Graphic 13">
            <a:extLst>
              <a:ext uri="{FF2B5EF4-FFF2-40B4-BE49-F238E27FC236}">
                <a16:creationId xmlns:a16="http://schemas.microsoft.com/office/drawing/2014/main" id="{A2B6EA32-1FB7-47E4-84EB-253114D3B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5991333" y="438785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Graphic 13">
            <a:extLst>
              <a:ext uri="{FF2B5EF4-FFF2-40B4-BE49-F238E27FC236}">
                <a16:creationId xmlns:a16="http://schemas.microsoft.com/office/drawing/2014/main" id="{7610877F-51A4-49F1-87BC-5DAEBA924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5292414" y="509435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Graphic 13">
            <a:extLst>
              <a:ext uri="{FF2B5EF4-FFF2-40B4-BE49-F238E27FC236}">
                <a16:creationId xmlns:a16="http://schemas.microsoft.com/office/drawing/2014/main" id="{314325A2-BF50-4355-8648-C12690425E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5994160" y="509435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Graphic 17">
            <a:extLst>
              <a:ext uri="{FF2B5EF4-FFF2-40B4-BE49-F238E27FC236}">
                <a16:creationId xmlns:a16="http://schemas.microsoft.com/office/drawing/2014/main" id="{06C8B7FD-1E38-4420-A844-72E1373CB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 bwMode="auto">
          <a:xfrm>
            <a:off x="4024170" y="453578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Graphic 8">
            <a:extLst>
              <a:ext uri="{FF2B5EF4-FFF2-40B4-BE49-F238E27FC236}">
                <a16:creationId xmlns:a16="http://schemas.microsoft.com/office/drawing/2014/main" id="{550E4C81-F56A-4072-BBF3-B727EA1B9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9413746" y="312133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Graphic 8">
            <a:extLst>
              <a:ext uri="{FF2B5EF4-FFF2-40B4-BE49-F238E27FC236}">
                <a16:creationId xmlns:a16="http://schemas.microsoft.com/office/drawing/2014/main" id="{8DF6D267-7CD0-47EF-AAF5-CB8CBD122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9390544" y="425197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75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7" y="134489"/>
            <a:ext cx="10043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Services with Real-Time ML Forecasting – Real-Time ML Forecasting</a:t>
            </a:r>
          </a:p>
          <a:p>
            <a:endParaRPr lang="en-US" sz="20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C004D48-2F37-4CD9-BDD3-5B1434E320F1}"/>
              </a:ext>
            </a:extLst>
          </p:cNvPr>
          <p:cNvSpPr/>
          <p:nvPr/>
        </p:nvSpPr>
        <p:spPr>
          <a:xfrm>
            <a:off x="2082791" y="1133313"/>
            <a:ext cx="8265215" cy="5027353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22">
            <a:extLst>
              <a:ext uri="{FF2B5EF4-FFF2-40B4-BE49-F238E27FC236}">
                <a16:creationId xmlns:a16="http://schemas.microsoft.com/office/drawing/2014/main" id="{1F6DCC51-EB63-45AF-A824-F8965415E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1475222" y="354964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0061868F-F7B4-438D-9ADC-02AF44D2B785}"/>
              </a:ext>
            </a:extLst>
          </p:cNvPr>
          <p:cNvSpPr txBox="1"/>
          <p:nvPr/>
        </p:nvSpPr>
        <p:spPr>
          <a:xfrm>
            <a:off x="1411663" y="4014187"/>
            <a:ext cx="671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321CA2F-5695-45A1-9B00-3FBD2FBFFD53}"/>
              </a:ext>
            </a:extLst>
          </p:cNvPr>
          <p:cNvGrpSpPr/>
          <p:nvPr/>
        </p:nvGrpSpPr>
        <p:grpSpPr>
          <a:xfrm>
            <a:off x="1443410" y="2335002"/>
            <a:ext cx="671128" cy="1025638"/>
            <a:chOff x="-82" y="3026410"/>
            <a:chExt cx="671128" cy="1025638"/>
          </a:xfrm>
        </p:grpSpPr>
        <p:pic>
          <p:nvPicPr>
            <p:cNvPr id="57" name="Graphic 23">
              <a:extLst>
                <a:ext uri="{FF2B5EF4-FFF2-40B4-BE49-F238E27FC236}">
                  <a16:creationId xmlns:a16="http://schemas.microsoft.com/office/drawing/2014/main" id="{EBE78CB5-4FCB-4C69-A05E-054FBE84DB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 flipH="1">
              <a:off x="46422" y="3026410"/>
              <a:ext cx="469900" cy="46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D17674D-4D02-43EA-86E2-8113B12BD986}"/>
                </a:ext>
              </a:extLst>
            </p:cNvPr>
            <p:cNvSpPr txBox="1"/>
            <p:nvPr/>
          </p:nvSpPr>
          <p:spPr>
            <a:xfrm>
              <a:off x="-82" y="3467273"/>
              <a:ext cx="6711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data scientists, data engineers</a:t>
              </a:r>
            </a:p>
          </p:txBody>
        </p:sp>
      </p:grpSp>
      <p:pic>
        <p:nvPicPr>
          <p:cNvPr id="59" name="Graphic 15">
            <a:extLst>
              <a:ext uri="{FF2B5EF4-FFF2-40B4-BE49-F238E27FC236}">
                <a16:creationId xmlns:a16="http://schemas.microsoft.com/office/drawing/2014/main" id="{EC797E32-04B5-44C7-BDAE-E2D00E212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684" y="4249137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6D90F4D-0503-4142-9B87-B710F08BEC66}"/>
              </a:ext>
            </a:extLst>
          </p:cNvPr>
          <p:cNvSpPr txBox="1"/>
          <p:nvPr/>
        </p:nvSpPr>
        <p:spPr>
          <a:xfrm>
            <a:off x="1405385" y="4688350"/>
            <a:ext cx="725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application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F785977-CAB0-49F3-8E18-C7F2847A9CE5}"/>
              </a:ext>
            </a:extLst>
          </p:cNvPr>
          <p:cNvSpPr/>
          <p:nvPr/>
        </p:nvSpPr>
        <p:spPr>
          <a:xfrm>
            <a:off x="2219235" y="1607671"/>
            <a:ext cx="5912830" cy="227722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6A38AE-39E6-44DC-A45C-93703356D383}"/>
              </a:ext>
            </a:extLst>
          </p:cNvPr>
          <p:cNvSpPr txBox="1"/>
          <p:nvPr/>
        </p:nvSpPr>
        <p:spPr>
          <a:xfrm>
            <a:off x="5991834" y="3565392"/>
            <a:ext cx="94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processed data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2D011E4-4E2F-47E0-A46E-E2D61B804E7A}"/>
              </a:ext>
            </a:extLst>
          </p:cNvPr>
          <p:cNvSpPr/>
          <p:nvPr/>
        </p:nvSpPr>
        <p:spPr>
          <a:xfrm>
            <a:off x="3243989" y="1834923"/>
            <a:ext cx="2468793" cy="1698791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4" name="TextBox 16">
            <a:extLst>
              <a:ext uri="{FF2B5EF4-FFF2-40B4-BE49-F238E27FC236}">
                <a16:creationId xmlns:a16="http://schemas.microsoft.com/office/drawing/2014/main" id="{28450552-5B1A-4E94-AE31-D667A1922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9009" y="2726243"/>
            <a:ext cx="94839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Crawler</a:t>
            </a:r>
          </a:p>
        </p:txBody>
      </p:sp>
      <p:sp>
        <p:nvSpPr>
          <p:cNvPr id="65" name="TextBox 24">
            <a:extLst>
              <a:ext uri="{FF2B5EF4-FFF2-40B4-BE49-F238E27FC236}">
                <a16:creationId xmlns:a16="http://schemas.microsoft.com/office/drawing/2014/main" id="{E91E0F4C-B622-465B-9F04-FFBF01E21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300" y="2503008"/>
            <a:ext cx="10751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Catalog</a:t>
            </a:r>
          </a:p>
        </p:txBody>
      </p:sp>
      <p:sp>
        <p:nvSpPr>
          <p:cNvPr id="66" name="TextBox 17">
            <a:extLst>
              <a:ext uri="{FF2B5EF4-FFF2-40B4-BE49-F238E27FC236}">
                <a16:creationId xmlns:a16="http://schemas.microsoft.com/office/drawing/2014/main" id="{676C10D7-A3C8-43D6-BBFF-F11F78D6D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0760" y="2624338"/>
            <a:ext cx="1671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Athena</a:t>
            </a:r>
          </a:p>
        </p:txBody>
      </p:sp>
      <p:sp>
        <p:nvSpPr>
          <p:cNvPr id="67" name="TextBox 17">
            <a:extLst>
              <a:ext uri="{FF2B5EF4-FFF2-40B4-BE49-F238E27FC236}">
                <a16:creationId xmlns:a16="http://schemas.microsoft.com/office/drawing/2014/main" id="{D6F2326A-5BD2-4DEF-9919-04F277235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9096" y="2629398"/>
            <a:ext cx="22923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cxnSp>
        <p:nvCxnSpPr>
          <p:cNvPr id="68" name="Straight Arrow Connector 146">
            <a:extLst>
              <a:ext uri="{FF2B5EF4-FFF2-40B4-BE49-F238E27FC236}">
                <a16:creationId xmlns:a16="http://schemas.microsoft.com/office/drawing/2014/main" id="{9EBD9FE5-1DE3-4BB2-9A26-F8291DAA7CE3}"/>
              </a:ext>
            </a:extLst>
          </p:cNvPr>
          <p:cNvCxnSpPr>
            <a:cxnSpLocks/>
            <a:endCxn id="167" idx="1"/>
          </p:cNvCxnSpPr>
          <p:nvPr/>
        </p:nvCxnSpPr>
        <p:spPr>
          <a:xfrm>
            <a:off x="2896505" y="2332067"/>
            <a:ext cx="763574" cy="24339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46">
            <a:extLst>
              <a:ext uri="{FF2B5EF4-FFF2-40B4-BE49-F238E27FC236}">
                <a16:creationId xmlns:a16="http://schemas.microsoft.com/office/drawing/2014/main" id="{47DC67F3-8AEC-418B-878E-FDC56449BE71}"/>
              </a:ext>
            </a:extLst>
          </p:cNvPr>
          <p:cNvCxnSpPr>
            <a:cxnSpLocks/>
            <a:endCxn id="167" idx="1"/>
          </p:cNvCxnSpPr>
          <p:nvPr/>
        </p:nvCxnSpPr>
        <p:spPr>
          <a:xfrm flipV="1">
            <a:off x="2904480" y="2575457"/>
            <a:ext cx="755599" cy="55401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146">
            <a:extLst>
              <a:ext uri="{FF2B5EF4-FFF2-40B4-BE49-F238E27FC236}">
                <a16:creationId xmlns:a16="http://schemas.microsoft.com/office/drawing/2014/main" id="{002AC226-86C1-4843-9A29-78271D6DDD98}"/>
              </a:ext>
            </a:extLst>
          </p:cNvPr>
          <p:cNvCxnSpPr>
            <a:cxnSpLocks/>
            <a:stCxn id="167" idx="3"/>
          </p:cNvCxnSpPr>
          <p:nvPr/>
        </p:nvCxnSpPr>
        <p:spPr>
          <a:xfrm flipV="1">
            <a:off x="4025839" y="2178907"/>
            <a:ext cx="860513" cy="39655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146">
            <a:extLst>
              <a:ext uri="{FF2B5EF4-FFF2-40B4-BE49-F238E27FC236}">
                <a16:creationId xmlns:a16="http://schemas.microsoft.com/office/drawing/2014/main" id="{86DDB366-FD51-427B-B816-E14225075722}"/>
              </a:ext>
            </a:extLst>
          </p:cNvPr>
          <p:cNvCxnSpPr>
            <a:cxnSpLocks/>
          </p:cNvCxnSpPr>
          <p:nvPr/>
        </p:nvCxnSpPr>
        <p:spPr>
          <a:xfrm>
            <a:off x="5306809" y="2287912"/>
            <a:ext cx="854354" cy="124363"/>
          </a:xfrm>
          <a:prstGeom prst="bentConnector3">
            <a:avLst>
              <a:gd name="adj1" fmla="val 31825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146">
            <a:extLst>
              <a:ext uri="{FF2B5EF4-FFF2-40B4-BE49-F238E27FC236}">
                <a16:creationId xmlns:a16="http://schemas.microsoft.com/office/drawing/2014/main" id="{C3F8EF30-CFA5-4529-BBA8-E61CDAF7D566}"/>
              </a:ext>
            </a:extLst>
          </p:cNvPr>
          <p:cNvCxnSpPr>
            <a:cxnSpLocks/>
          </p:cNvCxnSpPr>
          <p:nvPr/>
        </p:nvCxnSpPr>
        <p:spPr>
          <a:xfrm>
            <a:off x="6642517" y="2440574"/>
            <a:ext cx="793036" cy="0"/>
          </a:xfrm>
          <a:prstGeom prst="straightConnector1">
            <a:avLst/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FD6F5BEC-7FE3-4397-AA8C-3EB78B2F0ACC}"/>
              </a:ext>
            </a:extLst>
          </p:cNvPr>
          <p:cNvSpPr/>
          <p:nvPr/>
        </p:nvSpPr>
        <p:spPr>
          <a:xfrm>
            <a:off x="8227125" y="1631793"/>
            <a:ext cx="2062371" cy="227722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CE18301-D196-422C-8848-7E6A2607ECDE}"/>
              </a:ext>
            </a:extLst>
          </p:cNvPr>
          <p:cNvSpPr/>
          <p:nvPr/>
        </p:nvSpPr>
        <p:spPr>
          <a:xfrm>
            <a:off x="8471892" y="1907679"/>
            <a:ext cx="1546996" cy="1923592"/>
          </a:xfrm>
          <a:prstGeom prst="rect">
            <a:avLst/>
          </a:prstGeom>
          <a:noFill/>
          <a:ln w="12700">
            <a:solidFill>
              <a:srgbClr val="01A8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8E44661-A2FA-4B49-822C-CB8BB2370016}"/>
              </a:ext>
            </a:extLst>
          </p:cNvPr>
          <p:cNvSpPr txBox="1"/>
          <p:nvPr/>
        </p:nvSpPr>
        <p:spPr>
          <a:xfrm>
            <a:off x="8500956" y="3048223"/>
            <a:ext cx="8233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training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B0B316B-F399-41B8-B752-BC43316A6711}"/>
              </a:ext>
            </a:extLst>
          </p:cNvPr>
          <p:cNvSpPr txBox="1"/>
          <p:nvPr/>
        </p:nvSpPr>
        <p:spPr>
          <a:xfrm>
            <a:off x="9232227" y="3092109"/>
            <a:ext cx="8233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</a:t>
            </a:r>
            <a:endParaRPr 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7" name="Straight Arrow Connector 146">
            <a:extLst>
              <a:ext uri="{FF2B5EF4-FFF2-40B4-BE49-F238E27FC236}">
                <a16:creationId xmlns:a16="http://schemas.microsoft.com/office/drawing/2014/main" id="{0F5393F4-2E53-480E-ABFD-F82AEAED4FED}"/>
              </a:ext>
            </a:extLst>
          </p:cNvPr>
          <p:cNvCxnSpPr>
            <a:cxnSpLocks/>
            <a:stCxn id="173" idx="3"/>
          </p:cNvCxnSpPr>
          <p:nvPr/>
        </p:nvCxnSpPr>
        <p:spPr>
          <a:xfrm flipV="1">
            <a:off x="6645026" y="2869477"/>
            <a:ext cx="2080755" cy="549966"/>
          </a:xfrm>
          <a:prstGeom prst="bentConnector3">
            <a:avLst>
              <a:gd name="adj1" fmla="val 64548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146">
            <a:extLst>
              <a:ext uri="{FF2B5EF4-FFF2-40B4-BE49-F238E27FC236}">
                <a16:creationId xmlns:a16="http://schemas.microsoft.com/office/drawing/2014/main" id="{17C64995-524F-4B10-B00D-60208A587871}"/>
              </a:ext>
            </a:extLst>
          </p:cNvPr>
          <p:cNvCxnSpPr>
            <a:cxnSpLocks/>
          </p:cNvCxnSpPr>
          <p:nvPr/>
        </p:nvCxnSpPr>
        <p:spPr>
          <a:xfrm flipV="1">
            <a:off x="9113500" y="2904948"/>
            <a:ext cx="313981" cy="0"/>
          </a:xfrm>
          <a:prstGeom prst="bentConnector3">
            <a:avLst>
              <a:gd name="adj1" fmla="val 12141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1510C08-A434-4BD0-982B-3724DB17CB53}"/>
              </a:ext>
            </a:extLst>
          </p:cNvPr>
          <p:cNvSpPr txBox="1"/>
          <p:nvPr/>
        </p:nvSpPr>
        <p:spPr>
          <a:xfrm>
            <a:off x="2299299" y="5333878"/>
            <a:ext cx="69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1C086EB-A4DE-4D24-94B2-5A862325E172}"/>
              </a:ext>
            </a:extLst>
          </p:cNvPr>
          <p:cNvSpPr txBox="1"/>
          <p:nvPr/>
        </p:nvSpPr>
        <p:spPr>
          <a:xfrm>
            <a:off x="3019610" y="5333878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81" name="TextBox 9">
            <a:extLst>
              <a:ext uri="{FF2B5EF4-FFF2-40B4-BE49-F238E27FC236}">
                <a16:creationId xmlns:a16="http://schemas.microsoft.com/office/drawing/2014/main" id="{86D7D289-8000-4E85-9FA4-4FF1A1A019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9227" y="4440457"/>
            <a:ext cx="779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WAF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25FE1DF-759F-4786-8506-CED025584599}"/>
              </a:ext>
            </a:extLst>
          </p:cNvPr>
          <p:cNvSpPr txBox="1"/>
          <p:nvPr/>
        </p:nvSpPr>
        <p:spPr>
          <a:xfrm>
            <a:off x="4463389" y="4428969"/>
            <a:ext cx="11257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A098806-7899-4A01-A91C-5EE85AB9EA9B}"/>
              </a:ext>
            </a:extLst>
          </p:cNvPr>
          <p:cNvSpPr txBox="1"/>
          <p:nvPr/>
        </p:nvSpPr>
        <p:spPr>
          <a:xfrm>
            <a:off x="4618886" y="5232739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cxnSp>
        <p:nvCxnSpPr>
          <p:cNvPr id="84" name="Straight Arrow Connector 146">
            <a:extLst>
              <a:ext uri="{FF2B5EF4-FFF2-40B4-BE49-F238E27FC236}">
                <a16:creationId xmlns:a16="http://schemas.microsoft.com/office/drawing/2014/main" id="{5AAD1516-9C2C-4FB9-8E47-A2021B475B8C}"/>
              </a:ext>
            </a:extLst>
          </p:cNvPr>
          <p:cNvCxnSpPr>
            <a:cxnSpLocks/>
            <a:stCxn id="170" idx="0"/>
            <a:endCxn id="81" idx="2"/>
          </p:cNvCxnSpPr>
          <p:nvPr/>
        </p:nvCxnSpPr>
        <p:spPr>
          <a:xfrm rot="16200000" flipV="1">
            <a:off x="3258457" y="4816537"/>
            <a:ext cx="322312" cy="104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146">
            <a:extLst>
              <a:ext uri="{FF2B5EF4-FFF2-40B4-BE49-F238E27FC236}">
                <a16:creationId xmlns:a16="http://schemas.microsoft.com/office/drawing/2014/main" id="{57FCC267-F0DF-47E5-9F73-F3D32BE8005F}"/>
              </a:ext>
            </a:extLst>
          </p:cNvPr>
          <p:cNvCxnSpPr>
            <a:cxnSpLocks/>
          </p:cNvCxnSpPr>
          <p:nvPr/>
        </p:nvCxnSpPr>
        <p:spPr>
          <a:xfrm flipV="1">
            <a:off x="2806740" y="5137395"/>
            <a:ext cx="393221" cy="536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146">
            <a:extLst>
              <a:ext uri="{FF2B5EF4-FFF2-40B4-BE49-F238E27FC236}">
                <a16:creationId xmlns:a16="http://schemas.microsoft.com/office/drawing/2014/main" id="{6160F2DA-987F-465E-9484-DE8B8D260486}"/>
              </a:ext>
            </a:extLst>
          </p:cNvPr>
          <p:cNvCxnSpPr>
            <a:cxnSpLocks/>
            <a:stCxn id="170" idx="3"/>
            <a:endCxn id="185" idx="1"/>
          </p:cNvCxnSpPr>
          <p:nvPr/>
        </p:nvCxnSpPr>
        <p:spPr>
          <a:xfrm>
            <a:off x="3603013" y="5161093"/>
            <a:ext cx="560642" cy="247043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146">
            <a:extLst>
              <a:ext uri="{FF2B5EF4-FFF2-40B4-BE49-F238E27FC236}">
                <a16:creationId xmlns:a16="http://schemas.microsoft.com/office/drawing/2014/main" id="{0EF4A2F5-F48F-4661-8615-9DBA65448FA8}"/>
              </a:ext>
            </a:extLst>
          </p:cNvPr>
          <p:cNvCxnSpPr>
            <a:cxnSpLocks/>
            <a:stCxn id="170" idx="3"/>
            <a:endCxn id="186" idx="1"/>
          </p:cNvCxnSpPr>
          <p:nvPr/>
        </p:nvCxnSpPr>
        <p:spPr>
          <a:xfrm flipV="1">
            <a:off x="3603013" y="5087077"/>
            <a:ext cx="1240395" cy="74016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146">
            <a:extLst>
              <a:ext uri="{FF2B5EF4-FFF2-40B4-BE49-F238E27FC236}">
                <a16:creationId xmlns:a16="http://schemas.microsoft.com/office/drawing/2014/main" id="{B58DCECA-E647-4ADA-95C6-A1BAEEF76A71}"/>
              </a:ext>
            </a:extLst>
          </p:cNvPr>
          <p:cNvCxnSpPr>
            <a:cxnSpLocks/>
            <a:stCxn id="186" idx="0"/>
            <a:endCxn id="82" idx="2"/>
          </p:cNvCxnSpPr>
          <p:nvPr/>
        </p:nvCxnSpPr>
        <p:spPr>
          <a:xfrm rot="16200000" flipV="1">
            <a:off x="4896396" y="4774304"/>
            <a:ext cx="259784" cy="1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9">
            <a:extLst>
              <a:ext uri="{FF2B5EF4-FFF2-40B4-BE49-F238E27FC236}">
                <a16:creationId xmlns:a16="http://schemas.microsoft.com/office/drawing/2014/main" id="{28ABFFA3-F0EC-4822-A2CE-7D9AB8D10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896" y="5177304"/>
            <a:ext cx="8349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chemeClr val="bg1">
                    <a:lumMod val="10000"/>
                  </a:schemeClr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get predict demand location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00D9492-86AD-42B1-B188-71E26287FF4D}"/>
              </a:ext>
            </a:extLst>
          </p:cNvPr>
          <p:cNvSpPr/>
          <p:nvPr/>
        </p:nvSpPr>
        <p:spPr>
          <a:xfrm>
            <a:off x="6322973" y="4213616"/>
            <a:ext cx="1518787" cy="1614504"/>
          </a:xfrm>
          <a:prstGeom prst="rect">
            <a:avLst/>
          </a:prstGeom>
          <a:noFill/>
          <a:ln w="12700">
            <a:solidFill>
              <a:srgbClr val="ED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8FC0A7E-66DA-4019-995B-F37078CA631C}"/>
              </a:ext>
            </a:extLst>
          </p:cNvPr>
          <p:cNvSpPr txBox="1"/>
          <p:nvPr/>
        </p:nvSpPr>
        <p:spPr>
          <a:xfrm>
            <a:off x="3968619" y="5570366"/>
            <a:ext cx="823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</a:t>
            </a: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static website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8D6679D-9709-402B-8B09-DF6A2CC19BA8}"/>
              </a:ext>
            </a:extLst>
          </p:cNvPr>
          <p:cNvSpPr/>
          <p:nvPr/>
        </p:nvSpPr>
        <p:spPr>
          <a:xfrm>
            <a:off x="2226696" y="3970061"/>
            <a:ext cx="3815691" cy="205315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5926EC0-57E8-4AC7-89CB-58F0D702FEDC}"/>
              </a:ext>
            </a:extLst>
          </p:cNvPr>
          <p:cNvSpPr/>
          <p:nvPr/>
        </p:nvSpPr>
        <p:spPr>
          <a:xfrm>
            <a:off x="6187313" y="3951978"/>
            <a:ext cx="1796914" cy="208829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94" name="Straight Arrow Connector 146">
            <a:extLst>
              <a:ext uri="{FF2B5EF4-FFF2-40B4-BE49-F238E27FC236}">
                <a16:creationId xmlns:a16="http://schemas.microsoft.com/office/drawing/2014/main" id="{BF616247-442C-45F5-887D-F7142BFFC980}"/>
              </a:ext>
            </a:extLst>
          </p:cNvPr>
          <p:cNvCxnSpPr>
            <a:cxnSpLocks/>
            <a:stCxn id="54" idx="3"/>
            <a:endCxn id="92" idx="1"/>
          </p:cNvCxnSpPr>
          <p:nvPr/>
        </p:nvCxnSpPr>
        <p:spPr>
          <a:xfrm>
            <a:off x="1945122" y="3784596"/>
            <a:ext cx="281574" cy="1212044"/>
          </a:xfrm>
          <a:prstGeom prst="bentConnector3">
            <a:avLst>
              <a:gd name="adj1" fmla="val 38262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146">
            <a:extLst>
              <a:ext uri="{FF2B5EF4-FFF2-40B4-BE49-F238E27FC236}">
                <a16:creationId xmlns:a16="http://schemas.microsoft.com/office/drawing/2014/main" id="{4CF23BDE-4BD5-4A94-8357-346B9258C299}"/>
              </a:ext>
            </a:extLst>
          </p:cNvPr>
          <p:cNvCxnSpPr>
            <a:cxnSpLocks/>
          </p:cNvCxnSpPr>
          <p:nvPr/>
        </p:nvCxnSpPr>
        <p:spPr>
          <a:xfrm flipV="1">
            <a:off x="5209168" y="5083915"/>
            <a:ext cx="1113805" cy="0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146">
            <a:extLst>
              <a:ext uri="{FF2B5EF4-FFF2-40B4-BE49-F238E27FC236}">
                <a16:creationId xmlns:a16="http://schemas.microsoft.com/office/drawing/2014/main" id="{C824DC83-793E-4920-9095-BDBF5C265DA2}"/>
              </a:ext>
            </a:extLst>
          </p:cNvPr>
          <p:cNvCxnSpPr>
            <a:cxnSpLocks/>
            <a:stCxn id="74" idx="2"/>
            <a:endCxn id="90" idx="3"/>
          </p:cNvCxnSpPr>
          <p:nvPr/>
        </p:nvCxnSpPr>
        <p:spPr>
          <a:xfrm rot="5400000">
            <a:off x="7948777" y="3724254"/>
            <a:ext cx="1189597" cy="1403630"/>
          </a:xfrm>
          <a:prstGeom prst="bentConnector2">
            <a:avLst/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NumBox 1">
            <a:extLst>
              <a:ext uri="{FF2B5EF4-FFF2-40B4-BE49-F238E27FC236}">
                <a16:creationId xmlns:a16="http://schemas.microsoft.com/office/drawing/2014/main" id="{E735F049-BFAB-483E-BF7E-A0228CD8CAE1}"/>
              </a:ext>
            </a:extLst>
          </p:cNvPr>
          <p:cNvSpPr/>
          <p:nvPr/>
        </p:nvSpPr>
        <p:spPr>
          <a:xfrm>
            <a:off x="2452336" y="172001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98" name="NumBox 1">
            <a:extLst>
              <a:ext uri="{FF2B5EF4-FFF2-40B4-BE49-F238E27FC236}">
                <a16:creationId xmlns:a16="http://schemas.microsoft.com/office/drawing/2014/main" id="{356CD6DF-326C-4290-AE55-EB104733A418}"/>
              </a:ext>
            </a:extLst>
          </p:cNvPr>
          <p:cNvSpPr/>
          <p:nvPr/>
        </p:nvSpPr>
        <p:spPr>
          <a:xfrm>
            <a:off x="4100778" y="222310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99" name="NumBox 1">
            <a:extLst>
              <a:ext uri="{FF2B5EF4-FFF2-40B4-BE49-F238E27FC236}">
                <a16:creationId xmlns:a16="http://schemas.microsoft.com/office/drawing/2014/main" id="{605E32A5-E096-43A3-8921-3856F62EB83F}"/>
              </a:ext>
            </a:extLst>
          </p:cNvPr>
          <p:cNvSpPr/>
          <p:nvPr/>
        </p:nvSpPr>
        <p:spPr>
          <a:xfrm>
            <a:off x="5846136" y="301950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100" name="Straight Arrow Connector 146">
            <a:extLst>
              <a:ext uri="{FF2B5EF4-FFF2-40B4-BE49-F238E27FC236}">
                <a16:creationId xmlns:a16="http://schemas.microsoft.com/office/drawing/2014/main" id="{CC48ABF4-49F8-4ACC-8B8C-DCA34652077F}"/>
              </a:ext>
            </a:extLst>
          </p:cNvPr>
          <p:cNvCxnSpPr>
            <a:cxnSpLocks/>
            <a:stCxn id="168" idx="3"/>
            <a:endCxn id="173" idx="1"/>
          </p:cNvCxnSpPr>
          <p:nvPr/>
        </p:nvCxnSpPr>
        <p:spPr>
          <a:xfrm>
            <a:off x="5325925" y="2990382"/>
            <a:ext cx="953341" cy="429061"/>
          </a:xfrm>
          <a:prstGeom prst="bentConnector3">
            <a:avLst>
              <a:gd name="adj1" fmla="val 50000"/>
            </a:avLst>
          </a:prstGeom>
          <a:ln w="12700" cap="sq">
            <a:solidFill>
              <a:srgbClr val="545B64"/>
            </a:solidFill>
            <a:prstDash val="solid"/>
            <a:round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NumBox 1">
            <a:extLst>
              <a:ext uri="{FF2B5EF4-FFF2-40B4-BE49-F238E27FC236}">
                <a16:creationId xmlns:a16="http://schemas.microsoft.com/office/drawing/2014/main" id="{6D018759-4493-4515-A84D-07F8E408E336}"/>
              </a:ext>
            </a:extLst>
          </p:cNvPr>
          <p:cNvSpPr/>
          <p:nvPr/>
        </p:nvSpPr>
        <p:spPr>
          <a:xfrm>
            <a:off x="7052408" y="187463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02" name="NumBox 1">
            <a:extLst>
              <a:ext uri="{FF2B5EF4-FFF2-40B4-BE49-F238E27FC236}">
                <a16:creationId xmlns:a16="http://schemas.microsoft.com/office/drawing/2014/main" id="{2BD791A2-AFD7-46D7-AE3F-6FAE60E0B2F9}"/>
              </a:ext>
            </a:extLst>
          </p:cNvPr>
          <p:cNvSpPr/>
          <p:nvPr/>
        </p:nvSpPr>
        <p:spPr>
          <a:xfrm>
            <a:off x="8817221" y="338467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08" name="NumBox 1">
            <a:extLst>
              <a:ext uri="{FF2B5EF4-FFF2-40B4-BE49-F238E27FC236}">
                <a16:creationId xmlns:a16="http://schemas.microsoft.com/office/drawing/2014/main" id="{85A11CC4-DA0C-4959-97D7-EED1991776E3}"/>
              </a:ext>
            </a:extLst>
          </p:cNvPr>
          <p:cNvSpPr/>
          <p:nvPr/>
        </p:nvSpPr>
        <p:spPr>
          <a:xfrm>
            <a:off x="9494632" y="338467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09" name="NumBox 1">
            <a:extLst>
              <a:ext uri="{FF2B5EF4-FFF2-40B4-BE49-F238E27FC236}">
                <a16:creationId xmlns:a16="http://schemas.microsoft.com/office/drawing/2014/main" id="{8F0C5754-4E78-457E-92EA-A0FF5D844057}"/>
              </a:ext>
            </a:extLst>
          </p:cNvPr>
          <p:cNvSpPr/>
          <p:nvPr/>
        </p:nvSpPr>
        <p:spPr>
          <a:xfrm>
            <a:off x="9346062" y="400045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53" name="NumBox 1">
            <a:extLst>
              <a:ext uri="{FF2B5EF4-FFF2-40B4-BE49-F238E27FC236}">
                <a16:creationId xmlns:a16="http://schemas.microsoft.com/office/drawing/2014/main" id="{AB6262C7-0B74-4070-829C-803380566088}"/>
              </a:ext>
            </a:extLst>
          </p:cNvPr>
          <p:cNvSpPr/>
          <p:nvPr/>
        </p:nvSpPr>
        <p:spPr>
          <a:xfrm>
            <a:off x="7502839" y="285812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54" name="TextBox 16">
            <a:extLst>
              <a:ext uri="{FF2B5EF4-FFF2-40B4-BE49-F238E27FC236}">
                <a16:creationId xmlns:a16="http://schemas.microsoft.com/office/drawing/2014/main" id="{2E8A765C-32D6-43DA-ABEF-EE7E57F17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431" y="3250166"/>
            <a:ext cx="10751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ETL job</a:t>
            </a:r>
          </a:p>
        </p:txBody>
      </p:sp>
      <p:cxnSp>
        <p:nvCxnSpPr>
          <p:cNvPr id="155" name="Straight Arrow Connector 146">
            <a:extLst>
              <a:ext uri="{FF2B5EF4-FFF2-40B4-BE49-F238E27FC236}">
                <a16:creationId xmlns:a16="http://schemas.microsoft.com/office/drawing/2014/main" id="{0BEAC58C-43CB-4014-BFC9-DEF6FC65E455}"/>
              </a:ext>
            </a:extLst>
          </p:cNvPr>
          <p:cNvCxnSpPr>
            <a:cxnSpLocks/>
            <a:stCxn id="168" idx="1"/>
            <a:endCxn id="166" idx="1"/>
          </p:cNvCxnSpPr>
          <p:nvPr/>
        </p:nvCxnSpPr>
        <p:spPr>
          <a:xfrm rot="10800000">
            <a:off x="4875553" y="2302918"/>
            <a:ext cx="84612" cy="687464"/>
          </a:xfrm>
          <a:prstGeom prst="bentConnector3">
            <a:avLst>
              <a:gd name="adj1" fmla="val 370174"/>
            </a:avLst>
          </a:prstGeom>
          <a:ln w="12700" cap="sq">
            <a:solidFill>
              <a:srgbClr val="545B64"/>
            </a:solidFill>
            <a:prstDash val="solid"/>
            <a:round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6" name="Graphic 155">
            <a:extLst>
              <a:ext uri="{FF2B5EF4-FFF2-40B4-BE49-F238E27FC236}">
                <a16:creationId xmlns:a16="http://schemas.microsoft.com/office/drawing/2014/main" id="{FFE2B338-9087-49E7-BD9E-2ABE1BA44B7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091018" y="1124592"/>
            <a:ext cx="381000" cy="381000"/>
          </a:xfrm>
          <a:prstGeom prst="rect">
            <a:avLst/>
          </a:prstGeom>
        </p:spPr>
      </p:pic>
      <p:sp>
        <p:nvSpPr>
          <p:cNvPr id="157" name="TextBox 17">
            <a:extLst>
              <a:ext uri="{FF2B5EF4-FFF2-40B4-BE49-F238E27FC236}">
                <a16:creationId xmlns:a16="http://schemas.microsoft.com/office/drawing/2014/main" id="{250E7915-12F5-498F-B63F-B2D7DE936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2935" y="1174260"/>
            <a:ext cx="16715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58" name="TextBox 17">
            <a:extLst>
              <a:ext uri="{FF2B5EF4-FFF2-40B4-BE49-F238E27FC236}">
                <a16:creationId xmlns:a16="http://schemas.microsoft.com/office/drawing/2014/main" id="{FAF3CDE0-BD45-458A-A48D-AFC35BD6D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1175" y="1615329"/>
            <a:ext cx="16715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ETL and analytics</a:t>
            </a:r>
          </a:p>
        </p:txBody>
      </p:sp>
      <p:sp>
        <p:nvSpPr>
          <p:cNvPr id="159" name="TextBox 17">
            <a:extLst>
              <a:ext uri="{FF2B5EF4-FFF2-40B4-BE49-F238E27FC236}">
                <a16:creationId xmlns:a16="http://schemas.microsoft.com/office/drawing/2014/main" id="{72EC414B-F554-4E00-BCDD-3F78AE171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1046" y="1617787"/>
            <a:ext cx="215344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Machine learning/real-time inference</a:t>
            </a:r>
          </a:p>
        </p:txBody>
      </p:sp>
      <p:pic>
        <p:nvPicPr>
          <p:cNvPr id="160" name="Graphic 8">
            <a:extLst>
              <a:ext uri="{FF2B5EF4-FFF2-40B4-BE49-F238E27FC236}">
                <a16:creationId xmlns:a16="http://schemas.microsoft.com/office/drawing/2014/main" id="{45D7A7B4-1B3B-401B-B82F-F9A5D972A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2463328" y="212526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160">
            <a:extLst>
              <a:ext uri="{FF2B5EF4-FFF2-40B4-BE49-F238E27FC236}">
                <a16:creationId xmlns:a16="http://schemas.microsoft.com/office/drawing/2014/main" id="{180EF182-A21F-4CBF-992C-644E08CD05DD}"/>
              </a:ext>
            </a:extLst>
          </p:cNvPr>
          <p:cNvSpPr txBox="1"/>
          <p:nvPr/>
        </p:nvSpPr>
        <p:spPr>
          <a:xfrm>
            <a:off x="2202054" y="2485038"/>
            <a:ext cx="8233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geofence location data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ED3C410-B235-4BAA-BDA0-8BAD89F2C37C}"/>
              </a:ext>
            </a:extLst>
          </p:cNvPr>
          <p:cNvSpPr txBox="1"/>
          <p:nvPr/>
        </p:nvSpPr>
        <p:spPr>
          <a:xfrm>
            <a:off x="2114192" y="3383986"/>
            <a:ext cx="1030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job management data</a:t>
            </a:r>
          </a:p>
        </p:txBody>
      </p:sp>
      <p:pic>
        <p:nvPicPr>
          <p:cNvPr id="163" name="Graphic 8">
            <a:extLst>
              <a:ext uri="{FF2B5EF4-FFF2-40B4-BE49-F238E27FC236}">
                <a16:creationId xmlns:a16="http://schemas.microsoft.com/office/drawing/2014/main" id="{CE424220-F0C2-4C00-94BA-F0A5BAD4B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2471457" y="303098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Graphic 6">
            <a:extLst>
              <a:ext uri="{FF2B5EF4-FFF2-40B4-BE49-F238E27FC236}">
                <a16:creationId xmlns:a16="http://schemas.microsoft.com/office/drawing/2014/main" id="{E379DDFE-0F23-4ADD-BFF4-EBB4C668E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3248400" y="183342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TextBox 17">
            <a:extLst>
              <a:ext uri="{FF2B5EF4-FFF2-40B4-BE49-F238E27FC236}">
                <a16:creationId xmlns:a16="http://schemas.microsoft.com/office/drawing/2014/main" id="{8D65E253-2BEA-4544-9393-3C76132B8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862" y="1819287"/>
            <a:ext cx="1671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ETL</a:t>
            </a:r>
          </a:p>
        </p:txBody>
      </p:sp>
      <p:pic>
        <p:nvPicPr>
          <p:cNvPr id="166" name="Graphic 165">
            <a:extLst>
              <a:ext uri="{FF2B5EF4-FFF2-40B4-BE49-F238E27FC236}">
                <a16:creationId xmlns:a16="http://schemas.microsoft.com/office/drawing/2014/main" id="{8FFB3872-402D-44E7-B3A7-ACBA82AA8C9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875553" y="2120038"/>
            <a:ext cx="365760" cy="365760"/>
          </a:xfrm>
          <a:prstGeom prst="rect">
            <a:avLst/>
          </a:prstGeom>
        </p:spPr>
      </p:pic>
      <p:pic>
        <p:nvPicPr>
          <p:cNvPr id="167" name="Graphic 166">
            <a:extLst>
              <a:ext uri="{FF2B5EF4-FFF2-40B4-BE49-F238E27FC236}">
                <a16:creationId xmlns:a16="http://schemas.microsoft.com/office/drawing/2014/main" id="{3855F7BD-1DA9-4D59-B72C-E8C3419260D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660079" y="2392577"/>
            <a:ext cx="365760" cy="365760"/>
          </a:xfrm>
          <a:prstGeom prst="rect">
            <a:avLst/>
          </a:prstGeom>
        </p:spPr>
      </p:pic>
      <p:pic>
        <p:nvPicPr>
          <p:cNvPr id="168" name="Graphic 6">
            <a:extLst>
              <a:ext uri="{FF2B5EF4-FFF2-40B4-BE49-F238E27FC236}">
                <a16:creationId xmlns:a16="http://schemas.microsoft.com/office/drawing/2014/main" id="{2FC17F83-8295-4417-B824-90E98C1FA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4960165" y="280750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Graphic 21">
            <a:extLst>
              <a:ext uri="{FF2B5EF4-FFF2-40B4-BE49-F238E27FC236}">
                <a16:creationId xmlns:a16="http://schemas.microsoft.com/office/drawing/2014/main" id="{B8B87D66-EF61-441E-B39E-C43902540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2453825" y="49825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Graphic 19">
            <a:extLst>
              <a:ext uri="{FF2B5EF4-FFF2-40B4-BE49-F238E27FC236}">
                <a16:creationId xmlns:a16="http://schemas.microsoft.com/office/drawing/2014/main" id="{6A322DB4-9B4E-4A24-967A-F5F69A5E2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3237253" y="497821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Graphic 14">
            <a:extLst>
              <a:ext uri="{FF2B5EF4-FFF2-40B4-BE49-F238E27FC236}">
                <a16:creationId xmlns:a16="http://schemas.microsoft.com/office/drawing/2014/main" id="{4C1B7076-C95A-4C93-9FC6-0A83DBF02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6189235" y="225769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Graphic 171">
            <a:extLst>
              <a:ext uri="{FF2B5EF4-FFF2-40B4-BE49-F238E27FC236}">
                <a16:creationId xmlns:a16="http://schemas.microsoft.com/office/drawing/2014/main" id="{128F9D78-2CB7-4EF3-9DF8-185CEEFF6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7465542" y="225972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Graphic 8">
            <a:extLst>
              <a:ext uri="{FF2B5EF4-FFF2-40B4-BE49-F238E27FC236}">
                <a16:creationId xmlns:a16="http://schemas.microsoft.com/office/drawing/2014/main" id="{7A1EAA20-72A3-45B2-B5EA-D4E465EE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6279266" y="323656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Graphic 22">
            <a:extLst>
              <a:ext uri="{FF2B5EF4-FFF2-40B4-BE49-F238E27FC236}">
                <a16:creationId xmlns:a16="http://schemas.microsoft.com/office/drawing/2014/main" id="{A43D4A66-4138-472A-8E4D-7E95FCBD0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8471551" y="19154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TextBox 17">
            <a:extLst>
              <a:ext uri="{FF2B5EF4-FFF2-40B4-BE49-F238E27FC236}">
                <a16:creationId xmlns:a16="http://schemas.microsoft.com/office/drawing/2014/main" id="{D9205D6C-03B3-4C15-9FEE-B6554A7A1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4496" y="1901020"/>
            <a:ext cx="1671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machine learning</a:t>
            </a:r>
          </a:p>
        </p:txBody>
      </p:sp>
      <p:pic>
        <p:nvPicPr>
          <p:cNvPr id="176" name="Graphic 175">
            <a:extLst>
              <a:ext uri="{FF2B5EF4-FFF2-40B4-BE49-F238E27FC236}">
                <a16:creationId xmlns:a16="http://schemas.microsoft.com/office/drawing/2014/main" id="{7D44642C-9889-4EE1-A734-6CA0D30656E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774115" y="2686595"/>
            <a:ext cx="365760" cy="365760"/>
          </a:xfrm>
          <a:prstGeom prst="rect">
            <a:avLst/>
          </a:prstGeom>
        </p:spPr>
      </p:pic>
      <p:pic>
        <p:nvPicPr>
          <p:cNvPr id="177" name="Graphic 176">
            <a:extLst>
              <a:ext uri="{FF2B5EF4-FFF2-40B4-BE49-F238E27FC236}">
                <a16:creationId xmlns:a16="http://schemas.microsoft.com/office/drawing/2014/main" id="{2DC09B36-55A3-46F0-9442-89820C7321CF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9497260" y="2718535"/>
            <a:ext cx="365760" cy="365760"/>
          </a:xfrm>
          <a:prstGeom prst="rect">
            <a:avLst/>
          </a:prstGeom>
        </p:spPr>
      </p:pic>
      <p:pic>
        <p:nvPicPr>
          <p:cNvPr id="178" name="Graphic 10">
            <a:extLst>
              <a:ext uri="{FF2B5EF4-FFF2-40B4-BE49-F238E27FC236}">
                <a16:creationId xmlns:a16="http://schemas.microsoft.com/office/drawing/2014/main" id="{4A244C69-2609-48A9-A916-D2606D5AE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6322702" y="420876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17">
            <a:extLst>
              <a:ext uri="{FF2B5EF4-FFF2-40B4-BE49-F238E27FC236}">
                <a16:creationId xmlns:a16="http://schemas.microsoft.com/office/drawing/2014/main" id="{9A2FCA67-4CCD-4E01-BE9E-64D0BE947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2517" y="4211908"/>
            <a:ext cx="925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layer</a:t>
            </a:r>
          </a:p>
        </p:txBody>
      </p:sp>
      <p:pic>
        <p:nvPicPr>
          <p:cNvPr id="180" name="Graphic 13">
            <a:extLst>
              <a:ext uri="{FF2B5EF4-FFF2-40B4-BE49-F238E27FC236}">
                <a16:creationId xmlns:a16="http://schemas.microsoft.com/office/drawing/2014/main" id="{806785AF-FB34-4FE9-AE32-F7AA8560D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6879134" y="481590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" name="Graphic 17">
            <a:extLst>
              <a:ext uri="{FF2B5EF4-FFF2-40B4-BE49-F238E27FC236}">
                <a16:creationId xmlns:a16="http://schemas.microsoft.com/office/drawing/2014/main" id="{606A8AF4-461D-4F8D-B152-685F19EF6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4854327" y="409252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" name="TextBox 17">
            <a:extLst>
              <a:ext uri="{FF2B5EF4-FFF2-40B4-BE49-F238E27FC236}">
                <a16:creationId xmlns:a16="http://schemas.microsoft.com/office/drawing/2014/main" id="{133AF306-0CEB-4DF0-8521-50789CDE5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6861" y="3975850"/>
            <a:ext cx="16715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Web UIs</a:t>
            </a:r>
          </a:p>
        </p:txBody>
      </p:sp>
      <p:sp>
        <p:nvSpPr>
          <p:cNvPr id="183" name="TextBox 17">
            <a:extLst>
              <a:ext uri="{FF2B5EF4-FFF2-40B4-BE49-F238E27FC236}">
                <a16:creationId xmlns:a16="http://schemas.microsoft.com/office/drawing/2014/main" id="{4FC9857E-72EA-4E3C-B237-6D873D8F2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2645" y="3970507"/>
            <a:ext cx="167158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plane</a:t>
            </a:r>
          </a:p>
        </p:txBody>
      </p:sp>
      <p:pic>
        <p:nvPicPr>
          <p:cNvPr id="184" name="Graphic 8">
            <a:extLst>
              <a:ext uri="{FF2B5EF4-FFF2-40B4-BE49-F238E27FC236}">
                <a16:creationId xmlns:a16="http://schemas.microsoft.com/office/drawing/2014/main" id="{168A377A-B64B-4880-9E0C-764D5687B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rcRect/>
          <a:stretch/>
        </p:blipFill>
        <p:spPr bwMode="auto">
          <a:xfrm>
            <a:off x="3231134" y="409196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Graphic 8">
            <a:extLst>
              <a:ext uri="{FF2B5EF4-FFF2-40B4-BE49-F238E27FC236}">
                <a16:creationId xmlns:a16="http://schemas.microsoft.com/office/drawing/2014/main" id="{2B0894BD-6D2B-4836-8AF2-35F12984B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4163655" y="522525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Graphic 17">
            <a:extLst>
              <a:ext uri="{FF2B5EF4-FFF2-40B4-BE49-F238E27FC236}">
                <a16:creationId xmlns:a16="http://schemas.microsoft.com/office/drawing/2014/main" id="{72CD091E-8399-4EBE-833D-EBCC7B1DA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4843408" y="490419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2096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Services with Real-Time ML Forecasting – Full ML Lifecycle with a Spatial Temporal Model</a:t>
            </a:r>
          </a:p>
          <a:p>
            <a:endParaRPr lang="en-US" sz="20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9B2482-AD21-4BF9-B40B-16AAE4C70D23}"/>
              </a:ext>
            </a:extLst>
          </p:cNvPr>
          <p:cNvSpPr/>
          <p:nvPr/>
        </p:nvSpPr>
        <p:spPr>
          <a:xfrm>
            <a:off x="1812217" y="1041140"/>
            <a:ext cx="8250496" cy="4831127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9" name="Graphic 23">
            <a:extLst>
              <a:ext uri="{FF2B5EF4-FFF2-40B4-BE49-F238E27FC236}">
                <a16:creationId xmlns:a16="http://schemas.microsoft.com/office/drawing/2014/main" id="{9310C52E-D6B7-44B7-BC96-0D5EFB392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1322945" y="288079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39808D-93E0-44D1-9F1E-E209852B6A3A}"/>
              </a:ext>
            </a:extLst>
          </p:cNvPr>
          <p:cNvSpPr txBox="1"/>
          <p:nvPr/>
        </p:nvSpPr>
        <p:spPr>
          <a:xfrm>
            <a:off x="1170261" y="3321655"/>
            <a:ext cx="671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scientists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223B0D-1B63-4A94-9853-4A66480318FC}"/>
              </a:ext>
            </a:extLst>
          </p:cNvPr>
          <p:cNvSpPr/>
          <p:nvPr/>
        </p:nvSpPr>
        <p:spPr>
          <a:xfrm>
            <a:off x="2059498" y="1879418"/>
            <a:ext cx="7844673" cy="3764259"/>
          </a:xfrm>
          <a:prstGeom prst="rect">
            <a:avLst/>
          </a:prstGeom>
          <a:noFill/>
          <a:ln w="12700">
            <a:solidFill>
              <a:srgbClr val="5A6B8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6D9F3C-A964-44DF-A128-B6FF5BB86B69}"/>
              </a:ext>
            </a:extLst>
          </p:cNvPr>
          <p:cNvSpPr/>
          <p:nvPr/>
        </p:nvSpPr>
        <p:spPr>
          <a:xfrm>
            <a:off x="1931813" y="1479960"/>
            <a:ext cx="8048558" cy="4273323"/>
          </a:xfrm>
          <a:prstGeom prst="rect">
            <a:avLst/>
          </a:prstGeom>
          <a:noFill/>
          <a:ln w="12700" cmpd="sng">
            <a:solidFill>
              <a:srgbClr val="01A88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688142-1A3C-427A-9D1F-575F87993347}"/>
              </a:ext>
            </a:extLst>
          </p:cNvPr>
          <p:cNvSpPr/>
          <p:nvPr/>
        </p:nvSpPr>
        <p:spPr>
          <a:xfrm>
            <a:off x="2185956" y="2069623"/>
            <a:ext cx="7627970" cy="215782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F05FD8-091A-4512-BB94-CB2FFEA8CE98}"/>
              </a:ext>
            </a:extLst>
          </p:cNvPr>
          <p:cNvCxnSpPr>
            <a:cxnSpLocks/>
            <a:stCxn id="68" idx="3"/>
            <a:endCxn id="66" idx="1"/>
          </p:cNvCxnSpPr>
          <p:nvPr/>
        </p:nvCxnSpPr>
        <p:spPr>
          <a:xfrm flipV="1">
            <a:off x="2709914" y="3071838"/>
            <a:ext cx="467094" cy="97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49ACBC-2445-4562-8728-E0411A9C1DEB}"/>
              </a:ext>
            </a:extLst>
          </p:cNvPr>
          <p:cNvCxnSpPr>
            <a:cxnSpLocks/>
            <a:stCxn id="66" idx="3"/>
            <a:endCxn id="67" idx="1"/>
          </p:cNvCxnSpPr>
          <p:nvPr/>
        </p:nvCxnSpPr>
        <p:spPr>
          <a:xfrm>
            <a:off x="3542768" y="3071838"/>
            <a:ext cx="324721" cy="2698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8389B8-95BB-4346-9DFE-D1FC1B1513CA}"/>
              </a:ext>
            </a:extLst>
          </p:cNvPr>
          <p:cNvCxnSpPr>
            <a:cxnSpLocks/>
            <a:stCxn id="67" idx="3"/>
            <a:endCxn id="76" idx="1"/>
          </p:cNvCxnSpPr>
          <p:nvPr/>
        </p:nvCxnSpPr>
        <p:spPr>
          <a:xfrm flipV="1">
            <a:off x="4233249" y="3071838"/>
            <a:ext cx="402474" cy="2698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9C7FD1C-B4FA-448B-9171-F393CCE77656}"/>
              </a:ext>
            </a:extLst>
          </p:cNvPr>
          <p:cNvCxnSpPr>
            <a:cxnSpLocks/>
            <a:stCxn id="76" idx="3"/>
            <a:endCxn id="77" idx="1"/>
          </p:cNvCxnSpPr>
          <p:nvPr/>
        </p:nvCxnSpPr>
        <p:spPr>
          <a:xfrm>
            <a:off x="5001483" y="3071838"/>
            <a:ext cx="313841" cy="3405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4C0DA491-9264-49B3-A34C-6C0BE81CEAF2}"/>
              </a:ext>
            </a:extLst>
          </p:cNvPr>
          <p:cNvSpPr/>
          <p:nvPr/>
        </p:nvSpPr>
        <p:spPr>
          <a:xfrm>
            <a:off x="5971888" y="2266331"/>
            <a:ext cx="1573989" cy="1912229"/>
          </a:xfrm>
          <a:prstGeom prst="rect">
            <a:avLst/>
          </a:prstGeom>
          <a:noFill/>
          <a:ln w="12700">
            <a:solidFill>
              <a:srgbClr val="5A6B8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5F5D8E-B600-446C-8BAA-DE038D1FBA12}"/>
              </a:ext>
            </a:extLst>
          </p:cNvPr>
          <p:cNvSpPr txBox="1"/>
          <p:nvPr/>
        </p:nvSpPr>
        <p:spPr>
          <a:xfrm>
            <a:off x="6768380" y="2846406"/>
            <a:ext cx="64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v1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7BBF2C-2789-402A-B5FD-65751B702FBD}"/>
              </a:ext>
            </a:extLst>
          </p:cNvPr>
          <p:cNvSpPr txBox="1"/>
          <p:nvPr/>
        </p:nvSpPr>
        <p:spPr>
          <a:xfrm>
            <a:off x="6763152" y="3386384"/>
            <a:ext cx="64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v2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D81B6B-6124-4D03-9864-A7FD6F4BF7D5}"/>
              </a:ext>
            </a:extLst>
          </p:cNvPr>
          <p:cNvSpPr txBox="1"/>
          <p:nvPr/>
        </p:nvSpPr>
        <p:spPr>
          <a:xfrm>
            <a:off x="6751048" y="3941126"/>
            <a:ext cx="6485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vn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D5BCE3C-8501-4A29-B7A1-DA2DC7E0BD74}"/>
              </a:ext>
            </a:extLst>
          </p:cNvPr>
          <p:cNvCxnSpPr>
            <a:cxnSpLocks/>
          </p:cNvCxnSpPr>
          <p:nvPr/>
        </p:nvCxnSpPr>
        <p:spPr>
          <a:xfrm flipV="1">
            <a:off x="5681084" y="3061850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29BBDF0-F289-41C8-83A1-F1132D6F786C}"/>
              </a:ext>
            </a:extLst>
          </p:cNvPr>
          <p:cNvSpPr txBox="1"/>
          <p:nvPr/>
        </p:nvSpPr>
        <p:spPr>
          <a:xfrm>
            <a:off x="6698815" y="3751214"/>
            <a:ext cx="6485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5AB95C-C686-40B8-B163-31D124C61751}"/>
              </a:ext>
            </a:extLst>
          </p:cNvPr>
          <p:cNvSpPr txBox="1"/>
          <p:nvPr/>
        </p:nvSpPr>
        <p:spPr>
          <a:xfrm>
            <a:off x="2130660" y="3252114"/>
            <a:ext cx="7952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CodeCommit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build source model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E50EE7-2B50-4B66-8689-ED1F55A94D84}"/>
              </a:ext>
            </a:extLst>
          </p:cNvPr>
          <p:cNvSpPr txBox="1"/>
          <p:nvPr/>
        </p:nvSpPr>
        <p:spPr>
          <a:xfrm>
            <a:off x="2815927" y="3231298"/>
            <a:ext cx="104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processing job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</a:t>
            </a:r>
            <a:b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pre-processing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63F83B-1B90-4F9F-87D4-2E49BB954DCC}"/>
              </a:ext>
            </a:extLst>
          </p:cNvPr>
          <p:cNvSpPr txBox="1"/>
          <p:nvPr/>
        </p:nvSpPr>
        <p:spPr>
          <a:xfrm>
            <a:off x="3612899" y="3220968"/>
            <a:ext cx="850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training job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model training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56B148-6675-409D-AF9F-706780A0FB24}"/>
              </a:ext>
            </a:extLst>
          </p:cNvPr>
          <p:cNvSpPr txBox="1"/>
          <p:nvPr/>
        </p:nvSpPr>
        <p:spPr>
          <a:xfrm>
            <a:off x="4354006" y="3222722"/>
            <a:ext cx="926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processing job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model evaluation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0B8890-6FF4-44E5-ABD5-8556B9175E31}"/>
              </a:ext>
            </a:extLst>
          </p:cNvPr>
          <p:cNvSpPr txBox="1"/>
          <p:nvPr/>
        </p:nvSpPr>
        <p:spPr>
          <a:xfrm>
            <a:off x="5159062" y="3239574"/>
            <a:ext cx="73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register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D5F3DC-FDA2-470C-804C-7EFFC42772D5}"/>
              </a:ext>
            </a:extLst>
          </p:cNvPr>
          <p:cNvSpPr txBox="1"/>
          <p:nvPr/>
        </p:nvSpPr>
        <p:spPr>
          <a:xfrm>
            <a:off x="6030192" y="2851470"/>
            <a:ext cx="648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group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85CE9A-C3B4-4DEE-90C8-9F906F0E30C1}"/>
              </a:ext>
            </a:extLst>
          </p:cNvPr>
          <p:cNvSpPr/>
          <p:nvPr/>
        </p:nvSpPr>
        <p:spPr>
          <a:xfrm>
            <a:off x="7826145" y="2251409"/>
            <a:ext cx="1791872" cy="1124898"/>
          </a:xfrm>
          <a:prstGeom prst="rect">
            <a:avLst/>
          </a:prstGeom>
          <a:noFill/>
          <a:ln w="12700">
            <a:solidFill>
              <a:srgbClr val="5A6B8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176179F-8D5A-4C49-B105-28BBAC4D26A3}"/>
              </a:ext>
            </a:extLst>
          </p:cNvPr>
          <p:cNvSpPr/>
          <p:nvPr/>
        </p:nvSpPr>
        <p:spPr>
          <a:xfrm>
            <a:off x="4952852" y="4396937"/>
            <a:ext cx="4861074" cy="1179052"/>
          </a:xfrm>
          <a:prstGeom prst="rect">
            <a:avLst/>
          </a:prstGeom>
          <a:noFill/>
          <a:ln w="12700">
            <a:solidFill>
              <a:srgbClr val="C925D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i="1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1113215-F561-42A5-ADE9-49FCCCC26BBF}"/>
              </a:ext>
            </a:extLst>
          </p:cNvPr>
          <p:cNvCxnSpPr>
            <a:cxnSpLocks/>
            <a:stCxn id="81" idx="3"/>
            <a:endCxn id="69" idx="1"/>
          </p:cNvCxnSpPr>
          <p:nvPr/>
        </p:nvCxnSpPr>
        <p:spPr>
          <a:xfrm flipV="1">
            <a:off x="5911040" y="4956104"/>
            <a:ext cx="468525" cy="3949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766E3BB-B5D2-4D5D-AD86-B785CDB7A506}"/>
              </a:ext>
            </a:extLst>
          </p:cNvPr>
          <p:cNvCxnSpPr>
            <a:cxnSpLocks/>
            <a:stCxn id="69" idx="3"/>
            <a:endCxn id="83" idx="1"/>
          </p:cNvCxnSpPr>
          <p:nvPr/>
        </p:nvCxnSpPr>
        <p:spPr>
          <a:xfrm flipV="1">
            <a:off x="6745325" y="4946661"/>
            <a:ext cx="35301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Graphic 23">
            <a:extLst>
              <a:ext uri="{FF2B5EF4-FFF2-40B4-BE49-F238E27FC236}">
                <a16:creationId xmlns:a16="http://schemas.microsoft.com/office/drawing/2014/main" id="{F9FF5560-6AC7-479B-9D4A-5E452B118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7924142" y="47637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EC67347-596F-4009-93B6-2AB49928444E}"/>
              </a:ext>
            </a:extLst>
          </p:cNvPr>
          <p:cNvSpPr txBox="1"/>
          <p:nvPr/>
        </p:nvSpPr>
        <p:spPr>
          <a:xfrm>
            <a:off x="7790644" y="5096733"/>
            <a:ext cx="671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manual approval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9773E21-7387-4C72-BE70-D08A73246C32}"/>
              </a:ext>
            </a:extLst>
          </p:cNvPr>
          <p:cNvCxnSpPr>
            <a:cxnSpLocks/>
            <a:stCxn id="83" idx="3"/>
            <a:endCxn id="34" idx="3"/>
          </p:cNvCxnSpPr>
          <p:nvPr/>
        </p:nvCxnSpPr>
        <p:spPr>
          <a:xfrm>
            <a:off x="7464103" y="4946661"/>
            <a:ext cx="46003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37B1AD0-9641-4C48-94ED-B80DD23A687C}"/>
              </a:ext>
            </a:extLst>
          </p:cNvPr>
          <p:cNvCxnSpPr>
            <a:cxnSpLocks/>
            <a:stCxn id="34" idx="1"/>
            <a:endCxn id="87" idx="1"/>
          </p:cNvCxnSpPr>
          <p:nvPr/>
        </p:nvCxnSpPr>
        <p:spPr>
          <a:xfrm>
            <a:off x="8289902" y="4946661"/>
            <a:ext cx="599863" cy="1933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0618ACD-79D3-4924-97D0-9D374DE65C98}"/>
              </a:ext>
            </a:extLst>
          </p:cNvPr>
          <p:cNvSpPr txBox="1"/>
          <p:nvPr/>
        </p:nvSpPr>
        <p:spPr>
          <a:xfrm>
            <a:off x="7876759" y="2913560"/>
            <a:ext cx="648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staging endpoint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77FEC52-F06C-4EF1-ABC4-8C33E808B52A}"/>
              </a:ext>
            </a:extLst>
          </p:cNvPr>
          <p:cNvSpPr txBox="1"/>
          <p:nvPr/>
        </p:nvSpPr>
        <p:spPr>
          <a:xfrm>
            <a:off x="8666487" y="2910406"/>
            <a:ext cx="81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production endpoint</a:t>
            </a:r>
          </a:p>
        </p:txBody>
      </p:sp>
      <p:cxnSp>
        <p:nvCxnSpPr>
          <p:cNvPr id="40" name="Elbow Connector 188">
            <a:extLst>
              <a:ext uri="{FF2B5EF4-FFF2-40B4-BE49-F238E27FC236}">
                <a16:creationId xmlns:a16="http://schemas.microsoft.com/office/drawing/2014/main" id="{6526AA64-6D0B-43F8-992A-BB6DE2265875}"/>
              </a:ext>
            </a:extLst>
          </p:cNvPr>
          <p:cNvCxnSpPr>
            <a:cxnSpLocks/>
            <a:stCxn id="83" idx="0"/>
            <a:endCxn id="38" idx="2"/>
          </p:cNvCxnSpPr>
          <p:nvPr/>
        </p:nvCxnSpPr>
        <p:spPr>
          <a:xfrm rot="5400000" flipH="1" flipV="1">
            <a:off x="6985290" y="3548048"/>
            <a:ext cx="1511667" cy="919801"/>
          </a:xfrm>
          <a:prstGeom prst="bentConnector3">
            <a:avLst>
              <a:gd name="adj1" fmla="val 13199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191">
            <a:extLst>
              <a:ext uri="{FF2B5EF4-FFF2-40B4-BE49-F238E27FC236}">
                <a16:creationId xmlns:a16="http://schemas.microsoft.com/office/drawing/2014/main" id="{508E4DD5-D17A-4285-B5D3-F337A2CB4AFF}"/>
              </a:ext>
            </a:extLst>
          </p:cNvPr>
          <p:cNvCxnSpPr>
            <a:cxnSpLocks/>
            <a:stCxn id="87" idx="0"/>
            <a:endCxn id="39" idx="2"/>
          </p:cNvCxnSpPr>
          <p:nvPr/>
        </p:nvCxnSpPr>
        <p:spPr>
          <a:xfrm rot="16200000" flipV="1">
            <a:off x="8313868" y="4006937"/>
            <a:ext cx="1516754" cy="8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079C4625-94B5-498C-9EAF-D0C8294B5F27}"/>
              </a:ext>
            </a:extLst>
          </p:cNvPr>
          <p:cNvSpPr/>
          <p:nvPr/>
        </p:nvSpPr>
        <p:spPr>
          <a:xfrm>
            <a:off x="2833620" y="4440476"/>
            <a:ext cx="1411445" cy="106751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Monitoring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877A3E-CC33-4A0B-907A-9CCEC5B3C8DC}"/>
              </a:ext>
            </a:extLst>
          </p:cNvPr>
          <p:cNvSpPr txBox="1"/>
          <p:nvPr/>
        </p:nvSpPr>
        <p:spPr>
          <a:xfrm>
            <a:off x="6015287" y="3565521"/>
            <a:ext cx="752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EventBridge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deployment</a:t>
            </a:r>
            <a:endParaRPr 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44" name="Elbow Connector 219">
            <a:extLst>
              <a:ext uri="{FF2B5EF4-FFF2-40B4-BE49-F238E27FC236}">
                <a16:creationId xmlns:a16="http://schemas.microsoft.com/office/drawing/2014/main" id="{E7C0B748-8CBC-4932-9AB2-01DAB5526A79}"/>
              </a:ext>
            </a:extLst>
          </p:cNvPr>
          <p:cNvCxnSpPr>
            <a:cxnSpLocks/>
            <a:stCxn id="43" idx="2"/>
            <a:endCxn id="85" idx="0"/>
          </p:cNvCxnSpPr>
          <p:nvPr/>
        </p:nvCxnSpPr>
        <p:spPr>
          <a:xfrm rot="5400000">
            <a:off x="5577305" y="3582922"/>
            <a:ext cx="369751" cy="1258279"/>
          </a:xfrm>
          <a:prstGeom prst="bentConnector3">
            <a:avLst>
              <a:gd name="adj1" fmla="val 67294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70DE818-5D0D-4B3D-8375-767C279A7207}"/>
              </a:ext>
            </a:extLst>
          </p:cNvPr>
          <p:cNvSpPr txBox="1"/>
          <p:nvPr/>
        </p:nvSpPr>
        <p:spPr>
          <a:xfrm>
            <a:off x="3008132" y="5025008"/>
            <a:ext cx="980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monitoring schedule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90BA3C-3707-470C-B1C2-895193EAAAED}"/>
              </a:ext>
            </a:extLst>
          </p:cNvPr>
          <p:cNvSpPr txBox="1"/>
          <p:nvPr/>
        </p:nvSpPr>
        <p:spPr>
          <a:xfrm>
            <a:off x="5279597" y="5099420"/>
            <a:ext cx="905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CodeCommit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deployment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4CAEE70-93D2-4BAD-9370-DF0D712C69F3}"/>
              </a:ext>
            </a:extLst>
          </p:cNvPr>
          <p:cNvSpPr txBox="1"/>
          <p:nvPr/>
        </p:nvSpPr>
        <p:spPr>
          <a:xfrm>
            <a:off x="6148874" y="5111151"/>
            <a:ext cx="814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CodeBuild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A7355FA-07EB-46AE-A15B-735BB8BF9634}"/>
              </a:ext>
            </a:extLst>
          </p:cNvPr>
          <p:cNvSpPr txBox="1"/>
          <p:nvPr/>
        </p:nvSpPr>
        <p:spPr>
          <a:xfrm>
            <a:off x="6737964" y="5101709"/>
            <a:ext cx="108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CloudFormation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deploy staging</a:t>
            </a:r>
          </a:p>
        </p:txBody>
      </p:sp>
      <p:sp>
        <p:nvSpPr>
          <p:cNvPr id="49" name="NumBox 1">
            <a:extLst>
              <a:ext uri="{FF2B5EF4-FFF2-40B4-BE49-F238E27FC236}">
                <a16:creationId xmlns:a16="http://schemas.microsoft.com/office/drawing/2014/main" id="{3E3424C5-7E2F-43E6-94BF-10A1F240EFE3}"/>
              </a:ext>
            </a:extLst>
          </p:cNvPr>
          <p:cNvSpPr/>
          <p:nvPr/>
        </p:nvSpPr>
        <p:spPr>
          <a:xfrm>
            <a:off x="2404087" y="253941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0" name="NumBox 1">
            <a:extLst>
              <a:ext uri="{FF2B5EF4-FFF2-40B4-BE49-F238E27FC236}">
                <a16:creationId xmlns:a16="http://schemas.microsoft.com/office/drawing/2014/main" id="{077458BD-01F0-4228-8107-BB4900CFC12F}"/>
              </a:ext>
            </a:extLst>
          </p:cNvPr>
          <p:cNvSpPr/>
          <p:nvPr/>
        </p:nvSpPr>
        <p:spPr>
          <a:xfrm>
            <a:off x="3630144" y="254430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3" name="NumBox 1">
            <a:extLst>
              <a:ext uri="{FF2B5EF4-FFF2-40B4-BE49-F238E27FC236}">
                <a16:creationId xmlns:a16="http://schemas.microsoft.com/office/drawing/2014/main" id="{243023E3-D23A-47DF-AD4F-10ECBF45B1E1}"/>
              </a:ext>
            </a:extLst>
          </p:cNvPr>
          <p:cNvSpPr/>
          <p:nvPr/>
        </p:nvSpPr>
        <p:spPr>
          <a:xfrm>
            <a:off x="4699280" y="255206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54" name="NumBox 1">
            <a:extLst>
              <a:ext uri="{FF2B5EF4-FFF2-40B4-BE49-F238E27FC236}">
                <a16:creationId xmlns:a16="http://schemas.microsoft.com/office/drawing/2014/main" id="{D4EACB0F-4201-4423-B8CF-BFC8A115E959}"/>
              </a:ext>
            </a:extLst>
          </p:cNvPr>
          <p:cNvSpPr/>
          <p:nvPr/>
        </p:nvSpPr>
        <p:spPr>
          <a:xfrm>
            <a:off x="7230921" y="232199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55" name="NumBox 1">
            <a:extLst>
              <a:ext uri="{FF2B5EF4-FFF2-40B4-BE49-F238E27FC236}">
                <a16:creationId xmlns:a16="http://schemas.microsoft.com/office/drawing/2014/main" id="{8E37EA85-4C53-44A5-88EE-8A636C2F0F87}"/>
              </a:ext>
            </a:extLst>
          </p:cNvPr>
          <p:cNvSpPr/>
          <p:nvPr/>
        </p:nvSpPr>
        <p:spPr>
          <a:xfrm>
            <a:off x="6726190" y="444388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56" name="NumBox 1">
            <a:extLst>
              <a:ext uri="{FF2B5EF4-FFF2-40B4-BE49-F238E27FC236}">
                <a16:creationId xmlns:a16="http://schemas.microsoft.com/office/drawing/2014/main" id="{629F53DF-FC77-47F3-A245-A47AED63BECE}"/>
              </a:ext>
            </a:extLst>
          </p:cNvPr>
          <p:cNvSpPr/>
          <p:nvPr/>
        </p:nvSpPr>
        <p:spPr>
          <a:xfrm>
            <a:off x="8428270" y="259631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57" name="NumBox 1">
            <a:extLst>
              <a:ext uri="{FF2B5EF4-FFF2-40B4-BE49-F238E27FC236}">
                <a16:creationId xmlns:a16="http://schemas.microsoft.com/office/drawing/2014/main" id="{E2E3871D-1ED8-4E49-A153-15CA51569B37}"/>
              </a:ext>
            </a:extLst>
          </p:cNvPr>
          <p:cNvSpPr/>
          <p:nvPr/>
        </p:nvSpPr>
        <p:spPr>
          <a:xfrm>
            <a:off x="9262108" y="260375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58" name="NumBox 1">
            <a:extLst>
              <a:ext uri="{FF2B5EF4-FFF2-40B4-BE49-F238E27FC236}">
                <a16:creationId xmlns:a16="http://schemas.microsoft.com/office/drawing/2014/main" id="{F17B2577-E2D2-4A34-9D97-110A1914CCC6}"/>
              </a:ext>
            </a:extLst>
          </p:cNvPr>
          <p:cNvSpPr/>
          <p:nvPr/>
        </p:nvSpPr>
        <p:spPr>
          <a:xfrm>
            <a:off x="3811681" y="47657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pic>
        <p:nvPicPr>
          <p:cNvPr id="59" name="Graphic 23">
            <a:extLst>
              <a:ext uri="{FF2B5EF4-FFF2-40B4-BE49-F238E27FC236}">
                <a16:creationId xmlns:a16="http://schemas.microsoft.com/office/drawing/2014/main" id="{D438EA8D-E535-4D7E-9F6B-A734D30EF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1322945" y="381280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16E8E7DA-CDA8-4B52-8368-AAABA849A62C}"/>
              </a:ext>
            </a:extLst>
          </p:cNvPr>
          <p:cNvSpPr txBox="1"/>
          <p:nvPr/>
        </p:nvSpPr>
        <p:spPr>
          <a:xfrm>
            <a:off x="1202242" y="4236380"/>
            <a:ext cx="671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engineers</a:t>
            </a:r>
          </a:p>
        </p:txBody>
      </p:sp>
      <p:pic>
        <p:nvPicPr>
          <p:cNvPr id="61" name="Graphic 22">
            <a:extLst>
              <a:ext uri="{FF2B5EF4-FFF2-40B4-BE49-F238E27FC236}">
                <a16:creationId xmlns:a16="http://schemas.microsoft.com/office/drawing/2014/main" id="{BDB27ECF-DCCE-442E-A1CA-EF43A66B7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1937188" y="147779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4C017650-4C58-4131-A235-3765D56B646C}"/>
              </a:ext>
            </a:extLst>
          </p:cNvPr>
          <p:cNvSpPr txBox="1"/>
          <p:nvPr/>
        </p:nvSpPr>
        <p:spPr>
          <a:xfrm>
            <a:off x="2272174" y="1468964"/>
            <a:ext cx="127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 Studio</a:t>
            </a: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1B3F5539-0723-4E2E-B28B-46A1C42C23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812216" y="1041140"/>
            <a:ext cx="381000" cy="38100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C8A51CD-1FCF-4A0C-B2B6-D502DACC58E1}"/>
              </a:ext>
            </a:extLst>
          </p:cNvPr>
          <p:cNvSpPr txBox="1"/>
          <p:nvPr/>
        </p:nvSpPr>
        <p:spPr>
          <a:xfrm>
            <a:off x="5402180" y="1845294"/>
            <a:ext cx="12703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Projects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13C2960-D9C2-41BF-99AE-5722D104CE10}"/>
              </a:ext>
            </a:extLst>
          </p:cNvPr>
          <p:cNvSpPr txBox="1"/>
          <p:nvPr/>
        </p:nvSpPr>
        <p:spPr>
          <a:xfrm>
            <a:off x="5376378" y="2050674"/>
            <a:ext cx="12703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SageMaker Pipelines</a:t>
            </a:r>
          </a:p>
        </p:txBody>
      </p:sp>
      <p:pic>
        <p:nvPicPr>
          <p:cNvPr id="66" name="Graphic 22">
            <a:extLst>
              <a:ext uri="{FF2B5EF4-FFF2-40B4-BE49-F238E27FC236}">
                <a16:creationId xmlns:a16="http://schemas.microsoft.com/office/drawing/2014/main" id="{72C0F492-FC96-44E4-A8B6-A84544CCC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177008" y="28889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9E70D2BF-DE88-4234-A7A4-53380AFD91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67489" y="2891656"/>
            <a:ext cx="365760" cy="365760"/>
          </a:xfrm>
          <a:prstGeom prst="rect">
            <a:avLst/>
          </a:prstGeom>
        </p:spPr>
      </p:pic>
      <p:pic>
        <p:nvPicPr>
          <p:cNvPr id="68" name="Graphic 21">
            <a:extLst>
              <a:ext uri="{FF2B5EF4-FFF2-40B4-BE49-F238E27FC236}">
                <a16:creationId xmlns:a16="http://schemas.microsoft.com/office/drawing/2014/main" id="{C20401F2-3EEB-4DDB-A87A-4C91AF36F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2344154" y="288993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Graphic 19">
            <a:extLst>
              <a:ext uri="{FF2B5EF4-FFF2-40B4-BE49-F238E27FC236}">
                <a16:creationId xmlns:a16="http://schemas.microsoft.com/office/drawing/2014/main" id="{6E29FF00-BC7F-4202-8129-3496B3353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379565" y="477322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7EB3DBA4-DF76-482B-988E-F167F92D7D15}"/>
              </a:ext>
            </a:extLst>
          </p:cNvPr>
          <p:cNvSpPr txBox="1"/>
          <p:nvPr/>
        </p:nvSpPr>
        <p:spPr>
          <a:xfrm>
            <a:off x="6275546" y="2252103"/>
            <a:ext cx="12703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registry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3D8513-0E30-4738-96AA-4BB5BD2D4916}"/>
              </a:ext>
            </a:extLst>
          </p:cNvPr>
          <p:cNvSpPr txBox="1"/>
          <p:nvPr/>
        </p:nvSpPr>
        <p:spPr>
          <a:xfrm>
            <a:off x="8260166" y="2253444"/>
            <a:ext cx="12703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hosting</a:t>
            </a:r>
          </a:p>
        </p:txBody>
      </p:sp>
      <p:pic>
        <p:nvPicPr>
          <p:cNvPr id="72" name="Graphic 19">
            <a:extLst>
              <a:ext uri="{FF2B5EF4-FFF2-40B4-BE49-F238E27FC236}">
                <a16:creationId xmlns:a16="http://schemas.microsoft.com/office/drawing/2014/main" id="{C789B420-123C-4C42-AA47-2A47806EB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6165521" y="322260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Graphic 22">
            <a:extLst>
              <a:ext uri="{FF2B5EF4-FFF2-40B4-BE49-F238E27FC236}">
                <a16:creationId xmlns:a16="http://schemas.microsoft.com/office/drawing/2014/main" id="{36369563-C828-47D9-B39C-F256DD388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8013223" y="258045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Graphic 22">
            <a:extLst>
              <a:ext uri="{FF2B5EF4-FFF2-40B4-BE49-F238E27FC236}">
                <a16:creationId xmlns:a16="http://schemas.microsoft.com/office/drawing/2014/main" id="{2DA77FA9-825B-4A9D-9E00-D5CFEEFAF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8860094" y="256663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Graphic 22">
            <a:extLst>
              <a:ext uri="{FF2B5EF4-FFF2-40B4-BE49-F238E27FC236}">
                <a16:creationId xmlns:a16="http://schemas.microsoft.com/office/drawing/2014/main" id="{44817001-5B65-4056-90A9-62A0E0DE3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6167059" y="251184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22">
            <a:extLst>
              <a:ext uri="{FF2B5EF4-FFF2-40B4-BE49-F238E27FC236}">
                <a16:creationId xmlns:a16="http://schemas.microsoft.com/office/drawing/2014/main" id="{C0235578-5BCB-488B-AD56-3425CC0ED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4635723" y="288895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Graphic 22">
            <a:extLst>
              <a:ext uri="{FF2B5EF4-FFF2-40B4-BE49-F238E27FC236}">
                <a16:creationId xmlns:a16="http://schemas.microsoft.com/office/drawing/2014/main" id="{39C5A5DD-F2C3-4C5C-877C-A08044FE8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5315324" y="289236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C3E5F6FA-A4F9-4F60-A6C0-F89AA881A0C1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871411" y="2521225"/>
            <a:ext cx="365760" cy="36576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4BE6C53D-C81F-4E19-99B9-2BD49383DF2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878391" y="3028752"/>
            <a:ext cx="365760" cy="365760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42441334-3376-4B65-8D77-957B8B6C4F5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877898" y="3602143"/>
            <a:ext cx="365760" cy="365760"/>
          </a:xfrm>
          <a:prstGeom prst="rect">
            <a:avLst/>
          </a:prstGeom>
        </p:spPr>
      </p:pic>
      <p:pic>
        <p:nvPicPr>
          <p:cNvPr id="81" name="Graphic 21">
            <a:extLst>
              <a:ext uri="{FF2B5EF4-FFF2-40B4-BE49-F238E27FC236}">
                <a16:creationId xmlns:a16="http://schemas.microsoft.com/office/drawing/2014/main" id="{BD0FE3A3-C1B4-466B-8320-EBAF403C3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5545280" y="477717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Graphic 22">
            <a:extLst>
              <a:ext uri="{FF2B5EF4-FFF2-40B4-BE49-F238E27FC236}">
                <a16:creationId xmlns:a16="http://schemas.microsoft.com/office/drawing/2014/main" id="{72D98B01-F7DE-4921-8028-59DAEA920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324612" y="468384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Graphic 21">
            <a:extLst>
              <a:ext uri="{FF2B5EF4-FFF2-40B4-BE49-F238E27FC236}">
                <a16:creationId xmlns:a16="http://schemas.microsoft.com/office/drawing/2014/main" id="{53E776C7-F338-45C3-BB0E-C8342D41A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7098343" y="4763781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81372325-DF5D-423B-A717-826A6BD2B362}"/>
              </a:ext>
            </a:extLst>
          </p:cNvPr>
          <p:cNvSpPr txBox="1"/>
          <p:nvPr/>
        </p:nvSpPr>
        <p:spPr>
          <a:xfrm>
            <a:off x="8536624" y="5114324"/>
            <a:ext cx="108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CloudFormation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deploy production</a:t>
            </a:r>
          </a:p>
        </p:txBody>
      </p:sp>
      <p:pic>
        <p:nvPicPr>
          <p:cNvPr id="85" name="Graphic 6">
            <a:extLst>
              <a:ext uri="{FF2B5EF4-FFF2-40B4-BE49-F238E27FC236}">
                <a16:creationId xmlns:a16="http://schemas.microsoft.com/office/drawing/2014/main" id="{A0D78638-3165-454E-880B-8FA4398D8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4950160" y="4396937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AD494B54-DBDB-4F87-9DA9-97585EBF58C8}"/>
              </a:ext>
            </a:extLst>
          </p:cNvPr>
          <p:cNvSpPr txBox="1"/>
          <p:nvPr/>
        </p:nvSpPr>
        <p:spPr>
          <a:xfrm>
            <a:off x="5264206" y="4396382"/>
            <a:ext cx="127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CodePipeline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model deployment</a:t>
            </a:r>
          </a:p>
        </p:txBody>
      </p:sp>
      <p:pic>
        <p:nvPicPr>
          <p:cNvPr id="87" name="Graphic 21">
            <a:extLst>
              <a:ext uri="{FF2B5EF4-FFF2-40B4-BE49-F238E27FC236}">
                <a16:creationId xmlns:a16="http://schemas.microsoft.com/office/drawing/2014/main" id="{1D623509-6501-439D-96EC-1A275506F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8889765" y="476571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502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58822</TotalTime>
  <Words>893</Words>
  <Application>Microsoft Office PowerPoint</Application>
  <PresentationFormat>Widescreen</PresentationFormat>
  <Paragraphs>153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Location Services with Real-Time ML Forecasting</dc:title>
  <dc:subject/>
  <dc:creator>Amazon Web Services</dc:creator>
  <cp:keywords/>
  <dc:description/>
  <cp:lastModifiedBy>Courtright, Andrea</cp:lastModifiedBy>
  <cp:revision>101</cp:revision>
  <dcterms:created xsi:type="dcterms:W3CDTF">2020-07-21T19:38:25Z</dcterms:created>
  <dcterms:modified xsi:type="dcterms:W3CDTF">2023-09-19T21:12:39Z</dcterms:modified>
  <cp:category/>
</cp:coreProperties>
</file>