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819"/>
    <p:restoredTop sz="94721"/>
  </p:normalViewPr>
  <p:slideViewPr>
    <p:cSldViewPr snapToGrid="0" snapToObjects="1">
      <p:cViewPr varScale="1">
        <p:scale>
          <a:sx n="88" d="100"/>
          <a:sy n="88" d="100"/>
        </p:scale>
        <p:origin x="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mobile-apps-location-based-engagement/mobile-apps-location-based-engagement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svg"/><Relationship Id="rId27" Type="http://schemas.openxmlformats.org/officeDocument/2006/relationships/image" Target="../media/image2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mobile-apps-location-based-engagement/mobile-apps-location-based-engagement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Mobile Apps for Location-based Engagement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2021,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6287" y="437918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4C0DDD7-E4CF-8E4C-B6BB-078A9033154A}"/>
              </a:ext>
            </a:extLst>
          </p:cNvPr>
          <p:cNvSpPr/>
          <p:nvPr/>
        </p:nvSpPr>
        <p:spPr>
          <a:xfrm>
            <a:off x="4897783" y="1266049"/>
            <a:ext cx="5417290" cy="4620153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</a:rPr>
              <a:t>AWS Cloud</a:t>
            </a:r>
          </a:p>
        </p:txBody>
      </p:sp>
      <p:pic>
        <p:nvPicPr>
          <p:cNvPr id="106" name="Graphic 105">
            <a:extLst>
              <a:ext uri="{FF2B5EF4-FFF2-40B4-BE49-F238E27FC236}">
                <a16:creationId xmlns:a16="http://schemas.microsoft.com/office/drawing/2014/main" id="{43A9BF1E-23E4-C242-BAF6-F55F398F4E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04873" y="1266051"/>
            <a:ext cx="330200" cy="330200"/>
          </a:xfrm>
          <a:prstGeom prst="rect">
            <a:avLst/>
          </a:prstGeom>
        </p:spPr>
      </p:pic>
      <p:pic>
        <p:nvPicPr>
          <p:cNvPr id="107" name="Graphic 15">
            <a:extLst>
              <a:ext uri="{FF2B5EF4-FFF2-40B4-BE49-F238E27FC236}">
                <a16:creationId xmlns:a16="http://schemas.microsoft.com/office/drawing/2014/main" id="{9CBEC2EB-7ED4-9049-BCD0-147C90830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239" y="312395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TextBox 32">
            <a:extLst>
              <a:ext uri="{FF2B5EF4-FFF2-40B4-BE49-F238E27FC236}">
                <a16:creationId xmlns:a16="http://schemas.microsoft.com/office/drawing/2014/main" id="{86DD0F3C-F2C4-B64E-8CED-25BA5D93B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1614" y="3604884"/>
            <a:ext cx="10731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 app</a:t>
            </a:r>
          </a:p>
        </p:txBody>
      </p:sp>
      <p:sp>
        <p:nvSpPr>
          <p:cNvPr id="111" name="TextBox 42">
            <a:extLst>
              <a:ext uri="{FF2B5EF4-FFF2-40B4-BE49-F238E27FC236}">
                <a16:creationId xmlns:a16="http://schemas.microsoft.com/office/drawing/2014/main" id="{9F8FCDE4-B093-A64B-A8F3-77903D89E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9478" y="4829798"/>
            <a:ext cx="153768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Amazon Location SDK</a:t>
            </a:r>
          </a:p>
        </p:txBody>
      </p:sp>
      <p:pic>
        <p:nvPicPr>
          <p:cNvPr id="112" name="Graphic 43">
            <a:extLst>
              <a:ext uri="{FF2B5EF4-FFF2-40B4-BE49-F238E27FC236}">
                <a16:creationId xmlns:a16="http://schemas.microsoft.com/office/drawing/2014/main" id="{C7F93E8A-4B11-0B4B-932A-01C9EC3AF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369" y="4448007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22">
            <a:extLst>
              <a:ext uri="{FF2B5EF4-FFF2-40B4-BE49-F238E27FC236}">
                <a16:creationId xmlns:a16="http://schemas.microsoft.com/office/drawing/2014/main" id="{59332B46-AF04-4045-A77E-50F9E4502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56" y="312395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CD9F3506-1D69-1D4B-9E36-E8BF51932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392" y="3600784"/>
            <a:ext cx="50409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1BF14F14-173D-9D41-AE12-DCFE9F3A8C5E}"/>
              </a:ext>
            </a:extLst>
          </p:cNvPr>
          <p:cNvSpPr/>
          <p:nvPr/>
        </p:nvSpPr>
        <p:spPr>
          <a:xfrm>
            <a:off x="2538567" y="3002683"/>
            <a:ext cx="2171575" cy="2807327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accent3"/>
              </a:solidFill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5CC8591F-05A2-E34B-BB83-CF901E05F12B}"/>
              </a:ext>
            </a:extLst>
          </p:cNvPr>
          <p:cNvCxnSpPr>
            <a:cxnSpLocks/>
            <a:stCxn id="113" idx="3"/>
            <a:endCxn id="107" idx="1"/>
          </p:cNvCxnSpPr>
          <p:nvPr/>
        </p:nvCxnSpPr>
        <p:spPr>
          <a:xfrm>
            <a:off x="2401656" y="3358902"/>
            <a:ext cx="601583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Graphic 19">
            <a:extLst>
              <a:ext uri="{FF2B5EF4-FFF2-40B4-BE49-F238E27FC236}">
                <a16:creationId xmlns:a16="http://schemas.microsoft.com/office/drawing/2014/main" id="{7B452DAD-4DBE-1248-8715-628A6F4F3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090" y="3123040"/>
            <a:ext cx="477170" cy="47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TextBox 12">
            <a:extLst>
              <a:ext uri="{FF2B5EF4-FFF2-40B4-BE49-F238E27FC236}">
                <a16:creationId xmlns:a16="http://schemas.microsoft.com/office/drawing/2014/main" id="{D07E887D-4F25-E945-864E-636EF2BF3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3946" y="3604883"/>
            <a:ext cx="142753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Amplify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2F66C3F1-B71C-8C48-841D-2755278A7C25}"/>
              </a:ext>
            </a:extLst>
          </p:cNvPr>
          <p:cNvCxnSpPr>
            <a:cxnSpLocks/>
            <a:endCxn id="117" idx="1"/>
          </p:cNvCxnSpPr>
          <p:nvPr/>
        </p:nvCxnSpPr>
        <p:spPr>
          <a:xfrm flipV="1">
            <a:off x="3393283" y="3361625"/>
            <a:ext cx="625807" cy="544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0" name="Graphic 24">
            <a:extLst>
              <a:ext uri="{FF2B5EF4-FFF2-40B4-BE49-F238E27FC236}">
                <a16:creationId xmlns:a16="http://schemas.microsoft.com/office/drawing/2014/main" id="{5EFDECB6-D45B-6843-AF29-0708730B3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016" y="1520164"/>
            <a:ext cx="385704" cy="385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TextBox 25">
            <a:extLst>
              <a:ext uri="{FF2B5EF4-FFF2-40B4-BE49-F238E27FC236}">
                <a16:creationId xmlns:a16="http://schemas.microsoft.com/office/drawing/2014/main" id="{101C1CE7-1A54-8B47-808D-7C3F06734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5293" y="1876491"/>
            <a:ext cx="10731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 app</a:t>
            </a:r>
          </a:p>
        </p:txBody>
      </p:sp>
      <p:pic>
        <p:nvPicPr>
          <p:cNvPr id="122" name="Graphic 19">
            <a:extLst>
              <a:ext uri="{FF2B5EF4-FFF2-40B4-BE49-F238E27FC236}">
                <a16:creationId xmlns:a16="http://schemas.microsoft.com/office/drawing/2014/main" id="{923D9C97-0782-B24D-8264-D513964B3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36" y="1487118"/>
            <a:ext cx="477170" cy="47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TextBox 12">
            <a:extLst>
              <a:ext uri="{FF2B5EF4-FFF2-40B4-BE49-F238E27FC236}">
                <a16:creationId xmlns:a16="http://schemas.microsoft.com/office/drawing/2014/main" id="{A34154A7-4C6A-A041-B2F6-FA023900F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1735" y="1998336"/>
            <a:ext cx="1301372" cy="2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Amplify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D6286CAB-8969-BB4C-9F72-9ADBE5C172E2}"/>
              </a:ext>
            </a:extLst>
          </p:cNvPr>
          <p:cNvCxnSpPr>
            <a:cxnSpLocks/>
          </p:cNvCxnSpPr>
          <p:nvPr/>
        </p:nvCxnSpPr>
        <p:spPr>
          <a:xfrm>
            <a:off x="3417507" y="1717722"/>
            <a:ext cx="516329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id="{2D7E1F53-233F-3E4F-8F38-34035E6C969B}"/>
              </a:ext>
            </a:extLst>
          </p:cNvPr>
          <p:cNvSpPr/>
          <p:nvPr/>
        </p:nvSpPr>
        <p:spPr>
          <a:xfrm>
            <a:off x="2523719" y="1282655"/>
            <a:ext cx="2186423" cy="1645713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accent3"/>
              </a:solidFill>
            </a:endParaRPr>
          </a:p>
        </p:txBody>
      </p:sp>
      <p:pic>
        <p:nvPicPr>
          <p:cNvPr id="126" name="Graphic 23">
            <a:extLst>
              <a:ext uri="{FF2B5EF4-FFF2-40B4-BE49-F238E27FC236}">
                <a16:creationId xmlns:a16="http://schemas.microsoft.com/office/drawing/2014/main" id="{150718C1-EC3D-8149-8BD3-730611A8B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45726" y="1482772"/>
            <a:ext cx="4826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" name="TextBox 40">
            <a:extLst>
              <a:ext uri="{FF2B5EF4-FFF2-40B4-BE49-F238E27FC236}">
                <a16:creationId xmlns:a16="http://schemas.microsoft.com/office/drawing/2014/main" id="{CA2D26E7-1EAB-2C40-BA90-E33E787A7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836" y="1901717"/>
            <a:ext cx="92049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operations</a:t>
            </a:r>
          </a:p>
          <a:p>
            <a:pPr algn="ctr" eaLnBrk="1" hangingPunct="1"/>
            <a:r>
              <a:rPr lang="en-US" alt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25A462C5-E98E-7B42-BB91-258CFDE739E2}"/>
              </a:ext>
            </a:extLst>
          </p:cNvPr>
          <p:cNvCxnSpPr>
            <a:cxnSpLocks/>
            <a:endCxn id="120" idx="1"/>
          </p:cNvCxnSpPr>
          <p:nvPr/>
        </p:nvCxnSpPr>
        <p:spPr>
          <a:xfrm>
            <a:off x="2401656" y="1713016"/>
            <a:ext cx="60736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>
            <a:extLst>
              <a:ext uri="{FF2B5EF4-FFF2-40B4-BE49-F238E27FC236}">
                <a16:creationId xmlns:a16="http://schemas.microsoft.com/office/drawing/2014/main" id="{C9692FFD-15FF-EA4E-8621-FDEF703B70EE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4411006" y="1725703"/>
            <a:ext cx="994766" cy="1288003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>
            <a:extLst>
              <a:ext uri="{FF2B5EF4-FFF2-40B4-BE49-F238E27FC236}">
                <a16:creationId xmlns:a16="http://schemas.microsoft.com/office/drawing/2014/main" id="{F452039B-76D2-A843-BE41-9F809B1DC663}"/>
              </a:ext>
            </a:extLst>
          </p:cNvPr>
          <p:cNvSpPr/>
          <p:nvPr/>
        </p:nvSpPr>
        <p:spPr>
          <a:xfrm>
            <a:off x="5075428" y="4251974"/>
            <a:ext cx="2223838" cy="1558036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accent3"/>
              </a:solidFill>
            </a:endParaRPr>
          </a:p>
        </p:txBody>
      </p:sp>
      <p:pic>
        <p:nvPicPr>
          <p:cNvPr id="131" name="Graphic 32">
            <a:extLst>
              <a:ext uri="{FF2B5EF4-FFF2-40B4-BE49-F238E27FC236}">
                <a16:creationId xmlns:a16="http://schemas.microsoft.com/office/drawing/2014/main" id="{B6E71D0E-01F8-9F43-BBF1-783E6C5A4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688" y="3123822"/>
            <a:ext cx="462960" cy="46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TextBox 15">
            <a:extLst>
              <a:ext uri="{FF2B5EF4-FFF2-40B4-BE49-F238E27FC236}">
                <a16:creationId xmlns:a16="http://schemas.microsoft.com/office/drawing/2014/main" id="{274F216A-9272-9F4B-B5DF-B3F4130BA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8937" y="3600784"/>
            <a:ext cx="12798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AppSync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0CA8121-BE74-4B41-81E3-E41EC7C8ACD5}"/>
              </a:ext>
            </a:extLst>
          </p:cNvPr>
          <p:cNvCxnSpPr>
            <a:cxnSpLocks/>
          </p:cNvCxnSpPr>
          <p:nvPr/>
        </p:nvCxnSpPr>
        <p:spPr bwMode="auto">
          <a:xfrm>
            <a:off x="4523873" y="3361625"/>
            <a:ext cx="694002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Graphic 23">
            <a:extLst>
              <a:ext uri="{FF2B5EF4-FFF2-40B4-BE49-F238E27FC236}">
                <a16:creationId xmlns:a16="http://schemas.microsoft.com/office/drawing/2014/main" id="{77F12891-5CDE-9F4C-AA7D-014EA95DB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700" y="1689450"/>
            <a:ext cx="462960" cy="46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" name="TextBox 12">
            <a:extLst>
              <a:ext uri="{FF2B5EF4-FFF2-40B4-BE49-F238E27FC236}">
                <a16:creationId xmlns:a16="http://schemas.microsoft.com/office/drawing/2014/main" id="{1AAEE5C0-B166-9C42-B827-DB9EB69DF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0404" y="2152410"/>
            <a:ext cx="147710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sp>
        <p:nvSpPr>
          <p:cNvPr id="136" name="TextBox 17">
            <a:extLst>
              <a:ext uri="{FF2B5EF4-FFF2-40B4-BE49-F238E27FC236}">
                <a16:creationId xmlns:a16="http://schemas.microsoft.com/office/drawing/2014/main" id="{DD65A892-B00B-794F-A5F0-CA3A50710F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7637" y="3803082"/>
            <a:ext cx="136207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Lambda function</a:t>
            </a:r>
          </a:p>
        </p:txBody>
      </p:sp>
      <p:pic>
        <p:nvPicPr>
          <p:cNvPr id="137" name="Graphic 13">
            <a:extLst>
              <a:ext uri="{FF2B5EF4-FFF2-40B4-BE49-F238E27FC236}">
                <a16:creationId xmlns:a16="http://schemas.microsoft.com/office/drawing/2014/main" id="{C7A39A5A-B1E5-5F42-B6D8-07BE9DA33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074" y="335163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8" name="Elbow Connector 137">
            <a:extLst>
              <a:ext uri="{FF2B5EF4-FFF2-40B4-BE49-F238E27FC236}">
                <a16:creationId xmlns:a16="http://schemas.microsoft.com/office/drawing/2014/main" id="{CE3A7A4C-8254-FF4E-9AA4-7FF1BD1F018F}"/>
              </a:ext>
            </a:extLst>
          </p:cNvPr>
          <p:cNvCxnSpPr>
            <a:cxnSpLocks/>
            <a:endCxn id="137" idx="1"/>
          </p:cNvCxnSpPr>
          <p:nvPr/>
        </p:nvCxnSpPr>
        <p:spPr>
          <a:xfrm>
            <a:off x="5769688" y="3455445"/>
            <a:ext cx="630386" cy="12479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DAD023A6-4A1F-F548-99CB-604DEC2F0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7783" y="4876465"/>
            <a:ext cx="11858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Track</a:t>
            </a:r>
          </a:p>
        </p:txBody>
      </p:sp>
      <p:pic>
        <p:nvPicPr>
          <p:cNvPr id="140" name="Graphic 6">
            <a:extLst>
              <a:ext uri="{FF2B5EF4-FFF2-40B4-BE49-F238E27FC236}">
                <a16:creationId xmlns:a16="http://schemas.microsoft.com/office/drawing/2014/main" id="{1EA22051-C136-0C47-8DF3-B6C851E05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5262114" y="444138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57FB58C4-38E6-0041-B784-32FA98360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8621" y="4895610"/>
            <a:ext cx="8951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Geofence</a:t>
            </a:r>
          </a:p>
        </p:txBody>
      </p:sp>
      <p:pic>
        <p:nvPicPr>
          <p:cNvPr id="142" name="Graphic 27">
            <a:extLst>
              <a:ext uri="{FF2B5EF4-FFF2-40B4-BE49-F238E27FC236}">
                <a16:creationId xmlns:a16="http://schemas.microsoft.com/office/drawing/2014/main" id="{F701D6BF-4BED-2247-A3FD-8B8FA97E2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6404986" y="444138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" name="Graphic 142">
            <a:extLst>
              <a:ext uri="{FF2B5EF4-FFF2-40B4-BE49-F238E27FC236}">
                <a16:creationId xmlns:a16="http://schemas.microsoft.com/office/drawing/2014/main" id="{6E627DEE-19C9-414D-80E0-753FF5FCE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9573707" y="4473775"/>
            <a:ext cx="462960" cy="46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" name="TextBox 17">
            <a:extLst>
              <a:ext uri="{FF2B5EF4-FFF2-40B4-BE49-F238E27FC236}">
                <a16:creationId xmlns:a16="http://schemas.microsoft.com/office/drawing/2014/main" id="{158F1800-6F1D-C542-8DBB-16BA7D189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7776" y="4081689"/>
            <a:ext cx="117698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Lambda function</a:t>
            </a:r>
          </a:p>
        </p:txBody>
      </p:sp>
      <p:pic>
        <p:nvPicPr>
          <p:cNvPr id="145" name="Graphic 13">
            <a:extLst>
              <a:ext uri="{FF2B5EF4-FFF2-40B4-BE49-F238E27FC236}">
                <a16:creationId xmlns:a16="http://schemas.microsoft.com/office/drawing/2014/main" id="{D0B16228-FC67-B641-92EF-3B9FE481E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3536" y="360488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" name="Graphic 19">
            <a:extLst>
              <a:ext uri="{FF2B5EF4-FFF2-40B4-BE49-F238E27FC236}">
                <a16:creationId xmlns:a16="http://schemas.microsoft.com/office/drawing/2014/main" id="{EA473D6B-3385-5144-B79D-45AE146B5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978" y="442553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" name="TextBox 11">
            <a:extLst>
              <a:ext uri="{FF2B5EF4-FFF2-40B4-BE49-F238E27FC236}">
                <a16:creationId xmlns:a16="http://schemas.microsoft.com/office/drawing/2014/main" id="{ABA3C41E-972C-184B-AC4A-94B81355A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1672" y="4891671"/>
            <a:ext cx="149602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EventBridge</a:t>
            </a:r>
          </a:p>
        </p:txBody>
      </p:sp>
      <p:sp>
        <p:nvSpPr>
          <p:cNvPr id="148" name="TextBox 20">
            <a:extLst>
              <a:ext uri="{FF2B5EF4-FFF2-40B4-BE49-F238E27FC236}">
                <a16:creationId xmlns:a16="http://schemas.microsoft.com/office/drawing/2014/main" id="{7EC334CA-781F-8749-B9CF-F795D2881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2372" y="5574012"/>
            <a:ext cx="645796" cy="2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Map</a:t>
            </a:r>
          </a:p>
        </p:txBody>
      </p:sp>
      <p:pic>
        <p:nvPicPr>
          <p:cNvPr id="149" name="Graphic 25">
            <a:extLst>
              <a:ext uri="{FF2B5EF4-FFF2-40B4-BE49-F238E27FC236}">
                <a16:creationId xmlns:a16="http://schemas.microsoft.com/office/drawing/2014/main" id="{46F5C00D-7F24-9347-B97C-32FE3CDD9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5262114" y="513088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AA1A7112-B4C6-6542-B0B8-0E54BE1F1A7E}"/>
              </a:ext>
            </a:extLst>
          </p:cNvPr>
          <p:cNvCxnSpPr>
            <a:cxnSpLocks/>
            <a:stCxn id="112" idx="3"/>
          </p:cNvCxnSpPr>
          <p:nvPr/>
        </p:nvCxnSpPr>
        <p:spPr>
          <a:xfrm flipV="1">
            <a:off x="3603269" y="4670200"/>
            <a:ext cx="163180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9E26B00B-A08A-374C-931F-896582D13744}"/>
              </a:ext>
            </a:extLst>
          </p:cNvPr>
          <p:cNvCxnSpPr>
            <a:cxnSpLocks/>
            <a:stCxn id="140" idx="3"/>
            <a:endCxn id="142" idx="1"/>
          </p:cNvCxnSpPr>
          <p:nvPr/>
        </p:nvCxnSpPr>
        <p:spPr>
          <a:xfrm>
            <a:off x="5719314" y="4669989"/>
            <a:ext cx="685672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F52BEED4-D49B-104E-AA9A-1FCF23902C7D}"/>
              </a:ext>
            </a:extLst>
          </p:cNvPr>
          <p:cNvCxnSpPr>
            <a:cxnSpLocks/>
            <a:endCxn id="146" idx="1"/>
          </p:cNvCxnSpPr>
          <p:nvPr/>
        </p:nvCxnSpPr>
        <p:spPr>
          <a:xfrm>
            <a:off x="6900374" y="4654131"/>
            <a:ext cx="898604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14332D6A-9841-B349-8CB3-71425EDFEF97}"/>
              </a:ext>
            </a:extLst>
          </p:cNvPr>
          <p:cNvCxnSpPr>
            <a:cxnSpLocks/>
            <a:endCxn id="115" idx="2"/>
          </p:cNvCxnSpPr>
          <p:nvPr/>
        </p:nvCxnSpPr>
        <p:spPr>
          <a:xfrm rot="5400000">
            <a:off x="6416643" y="2421456"/>
            <a:ext cx="596267" cy="6180841"/>
          </a:xfrm>
          <a:prstGeom prst="bentConnector3">
            <a:avLst>
              <a:gd name="adj1" fmla="val 138339"/>
            </a:avLst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82B648BA-A82E-5645-9DC7-F5467B8C3716}"/>
              </a:ext>
            </a:extLst>
          </p:cNvPr>
          <p:cNvCxnSpPr>
            <a:cxnSpLocks/>
            <a:stCxn id="136" idx="2"/>
            <a:endCxn id="142" idx="0"/>
          </p:cNvCxnSpPr>
          <p:nvPr/>
        </p:nvCxnSpPr>
        <p:spPr>
          <a:xfrm>
            <a:off x="6628674" y="4056998"/>
            <a:ext cx="4912" cy="38439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154">
            <a:extLst>
              <a:ext uri="{FF2B5EF4-FFF2-40B4-BE49-F238E27FC236}">
                <a16:creationId xmlns:a16="http://schemas.microsoft.com/office/drawing/2014/main" id="{261B2F18-B78C-994D-82FE-302527A58340}"/>
              </a:ext>
            </a:extLst>
          </p:cNvPr>
          <p:cNvCxnSpPr>
            <a:cxnSpLocks/>
            <a:endCxn id="134" idx="1"/>
          </p:cNvCxnSpPr>
          <p:nvPr/>
        </p:nvCxnSpPr>
        <p:spPr>
          <a:xfrm rot="5400000" flipH="1" flipV="1">
            <a:off x="5601512" y="1931467"/>
            <a:ext cx="1063725" cy="1042652"/>
          </a:xfrm>
          <a:prstGeom prst="bentConnector2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55">
            <a:extLst>
              <a:ext uri="{FF2B5EF4-FFF2-40B4-BE49-F238E27FC236}">
                <a16:creationId xmlns:a16="http://schemas.microsoft.com/office/drawing/2014/main" id="{30E17CAC-022C-A543-BA12-DECD0B3CE30F}"/>
              </a:ext>
            </a:extLst>
          </p:cNvPr>
          <p:cNvCxnSpPr>
            <a:cxnSpLocks/>
            <a:stCxn id="145" idx="0"/>
          </p:cNvCxnSpPr>
          <p:nvPr/>
        </p:nvCxnSpPr>
        <p:spPr>
          <a:xfrm rot="16200000" flipV="1">
            <a:off x="7338665" y="1751412"/>
            <a:ext cx="387150" cy="3319792"/>
          </a:xfrm>
          <a:prstGeom prst="bentConnector2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NumBox 1">
            <a:extLst>
              <a:ext uri="{FF2B5EF4-FFF2-40B4-BE49-F238E27FC236}">
                <a16:creationId xmlns:a16="http://schemas.microsoft.com/office/drawing/2014/main" id="{563F2651-0528-1C4D-8A65-B09290CA3513}"/>
              </a:ext>
            </a:extLst>
          </p:cNvPr>
          <p:cNvSpPr/>
          <p:nvPr/>
        </p:nvSpPr>
        <p:spPr>
          <a:xfrm>
            <a:off x="4383220" y="2586076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cxnSp>
        <p:nvCxnSpPr>
          <p:cNvPr id="158" name="Elbow Connector 157">
            <a:extLst>
              <a:ext uri="{FF2B5EF4-FFF2-40B4-BE49-F238E27FC236}">
                <a16:creationId xmlns:a16="http://schemas.microsoft.com/office/drawing/2014/main" id="{32974CAE-7CD0-C749-9BE7-88E0694FEF38}"/>
              </a:ext>
            </a:extLst>
          </p:cNvPr>
          <p:cNvCxnSpPr>
            <a:cxnSpLocks/>
            <a:stCxn id="111" idx="2"/>
            <a:endCxn id="149" idx="1"/>
          </p:cNvCxnSpPr>
          <p:nvPr/>
        </p:nvCxnSpPr>
        <p:spPr>
          <a:xfrm rot="16200000" flipH="1">
            <a:off x="4177331" y="4274703"/>
            <a:ext cx="275773" cy="1893794"/>
          </a:xfrm>
          <a:prstGeom prst="bentConnector2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NumBox 1">
            <a:extLst>
              <a:ext uri="{FF2B5EF4-FFF2-40B4-BE49-F238E27FC236}">
                <a16:creationId xmlns:a16="http://schemas.microsoft.com/office/drawing/2014/main" id="{2B123ABF-DC87-E245-86CD-08DCCC67CF76}"/>
              </a:ext>
            </a:extLst>
          </p:cNvPr>
          <p:cNvSpPr/>
          <p:nvPr/>
        </p:nvSpPr>
        <p:spPr>
          <a:xfrm>
            <a:off x="5019327" y="277754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60" name="NumBox 6">
            <a:extLst>
              <a:ext uri="{FF2B5EF4-FFF2-40B4-BE49-F238E27FC236}">
                <a16:creationId xmlns:a16="http://schemas.microsoft.com/office/drawing/2014/main" id="{07094961-8DA9-AE46-8A11-9DE5227D8355}"/>
              </a:ext>
            </a:extLst>
          </p:cNvPr>
          <p:cNvSpPr/>
          <p:nvPr/>
        </p:nvSpPr>
        <p:spPr>
          <a:xfrm>
            <a:off x="6316978" y="147251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61" name="NumBox 6">
            <a:extLst>
              <a:ext uri="{FF2B5EF4-FFF2-40B4-BE49-F238E27FC236}">
                <a16:creationId xmlns:a16="http://schemas.microsoft.com/office/drawing/2014/main" id="{AB0C281A-2BC3-4F41-A9D8-1622A81533B5}"/>
              </a:ext>
            </a:extLst>
          </p:cNvPr>
          <p:cNvSpPr/>
          <p:nvPr/>
        </p:nvSpPr>
        <p:spPr>
          <a:xfrm>
            <a:off x="6189640" y="4128781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62" name="NumBox 6">
            <a:extLst>
              <a:ext uri="{FF2B5EF4-FFF2-40B4-BE49-F238E27FC236}">
                <a16:creationId xmlns:a16="http://schemas.microsoft.com/office/drawing/2014/main" id="{A0A59E08-7C32-CB4A-A3E6-D6B1FE444786}"/>
              </a:ext>
            </a:extLst>
          </p:cNvPr>
          <p:cNvSpPr/>
          <p:nvPr/>
        </p:nvSpPr>
        <p:spPr>
          <a:xfrm>
            <a:off x="3487553" y="303583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63" name="NumBox 6">
            <a:extLst>
              <a:ext uri="{FF2B5EF4-FFF2-40B4-BE49-F238E27FC236}">
                <a16:creationId xmlns:a16="http://schemas.microsoft.com/office/drawing/2014/main" id="{7D84186E-DE00-F34F-840D-849101DD8D64}"/>
              </a:ext>
            </a:extLst>
          </p:cNvPr>
          <p:cNvSpPr/>
          <p:nvPr/>
        </p:nvSpPr>
        <p:spPr>
          <a:xfrm>
            <a:off x="7642050" y="409999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64" name="NumBox 6">
            <a:extLst>
              <a:ext uri="{FF2B5EF4-FFF2-40B4-BE49-F238E27FC236}">
                <a16:creationId xmlns:a16="http://schemas.microsoft.com/office/drawing/2014/main" id="{7B7B55C6-8F87-8342-B16A-651D5DC58A39}"/>
              </a:ext>
            </a:extLst>
          </p:cNvPr>
          <p:cNvSpPr/>
          <p:nvPr/>
        </p:nvSpPr>
        <p:spPr>
          <a:xfrm>
            <a:off x="8790199" y="3358902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pic>
        <p:nvPicPr>
          <p:cNvPr id="165" name="Graphic 164">
            <a:extLst>
              <a:ext uri="{FF2B5EF4-FFF2-40B4-BE49-F238E27FC236}">
                <a16:creationId xmlns:a16="http://schemas.microsoft.com/office/drawing/2014/main" id="{12B70806-3C5A-D547-AECC-6672870EB7E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337654" y="5161252"/>
            <a:ext cx="431044" cy="431044"/>
          </a:xfrm>
          <a:prstGeom prst="rect">
            <a:avLst/>
          </a:prstGeom>
        </p:spPr>
      </p:pic>
      <p:sp>
        <p:nvSpPr>
          <p:cNvPr id="166" name="TextBox 11">
            <a:extLst>
              <a:ext uri="{FF2B5EF4-FFF2-40B4-BE49-F238E27FC236}">
                <a16:creationId xmlns:a16="http://schemas.microsoft.com/office/drawing/2014/main" id="{DB1DCF46-7173-DF43-8FCD-B2A29EA81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9314" y="5576422"/>
            <a:ext cx="166375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05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en-US" sz="1000" dirty="0"/>
              <a:t>Amazon Location Service</a:t>
            </a:r>
          </a:p>
        </p:txBody>
      </p:sp>
      <p:sp>
        <p:nvSpPr>
          <p:cNvPr id="167" name="TextBox 42">
            <a:extLst>
              <a:ext uri="{FF2B5EF4-FFF2-40B4-BE49-F238E27FC236}">
                <a16:creationId xmlns:a16="http://schemas.microsoft.com/office/drawing/2014/main" id="{6BC5FBFB-EAC4-7742-8251-ACCB68530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7704" y="2625485"/>
            <a:ext cx="157191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Amazon Location SDK</a:t>
            </a:r>
          </a:p>
        </p:txBody>
      </p:sp>
      <p:pic>
        <p:nvPicPr>
          <p:cNvPr id="168" name="Graphic 43">
            <a:extLst>
              <a:ext uri="{FF2B5EF4-FFF2-40B4-BE49-F238E27FC236}">
                <a16:creationId xmlns:a16="http://schemas.microsoft.com/office/drawing/2014/main" id="{00C1D3F8-5FB2-EF49-97B5-0BB0398C0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973" y="2196834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9" name="Elbow Connector 168">
            <a:extLst>
              <a:ext uri="{FF2B5EF4-FFF2-40B4-BE49-F238E27FC236}">
                <a16:creationId xmlns:a16="http://schemas.microsoft.com/office/drawing/2014/main" id="{10CBA2AB-58A2-3F42-A328-035FFB45E604}"/>
              </a:ext>
            </a:extLst>
          </p:cNvPr>
          <p:cNvCxnSpPr>
            <a:cxnSpLocks/>
            <a:stCxn id="168" idx="1"/>
            <a:endCxn id="149" idx="1"/>
          </p:cNvCxnSpPr>
          <p:nvPr/>
        </p:nvCxnSpPr>
        <p:spPr>
          <a:xfrm rot="10800000" flipH="1" flipV="1">
            <a:off x="3091972" y="2431783"/>
            <a:ext cx="2170141" cy="2927703"/>
          </a:xfrm>
          <a:prstGeom prst="bentConnector3">
            <a:avLst>
              <a:gd name="adj1" fmla="val -22062"/>
            </a:avLst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Elbow Connector 169">
            <a:extLst>
              <a:ext uri="{FF2B5EF4-FFF2-40B4-BE49-F238E27FC236}">
                <a16:creationId xmlns:a16="http://schemas.microsoft.com/office/drawing/2014/main" id="{7B932FA0-0BF4-AB42-A41A-EDC4E6B205C5}"/>
              </a:ext>
            </a:extLst>
          </p:cNvPr>
          <p:cNvCxnSpPr>
            <a:cxnSpLocks/>
            <a:stCxn id="146" idx="3"/>
            <a:endCxn id="145" idx="1"/>
          </p:cNvCxnSpPr>
          <p:nvPr/>
        </p:nvCxnSpPr>
        <p:spPr>
          <a:xfrm flipV="1">
            <a:off x="8256178" y="3833483"/>
            <a:ext cx="707358" cy="820648"/>
          </a:xfrm>
          <a:prstGeom prst="bentConnector3">
            <a:avLst>
              <a:gd name="adj1" fmla="val 50000"/>
            </a:avLst>
          </a:prstGeom>
          <a:ln w="12700">
            <a:headEnd type="none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Elbow Connector 170">
            <a:extLst>
              <a:ext uri="{FF2B5EF4-FFF2-40B4-BE49-F238E27FC236}">
                <a16:creationId xmlns:a16="http://schemas.microsoft.com/office/drawing/2014/main" id="{7003622C-03FC-324F-A1ED-9654D6605C96}"/>
              </a:ext>
            </a:extLst>
          </p:cNvPr>
          <p:cNvCxnSpPr>
            <a:cxnSpLocks/>
            <a:stCxn id="143" idx="0"/>
            <a:endCxn id="145" idx="3"/>
          </p:cNvCxnSpPr>
          <p:nvPr/>
        </p:nvCxnSpPr>
        <p:spPr>
          <a:xfrm rot="16200000" flipV="1">
            <a:off x="9292816" y="3961403"/>
            <a:ext cx="640292" cy="384451"/>
          </a:xfrm>
          <a:prstGeom prst="bentConnector2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2" name="TextBox 11">
            <a:extLst>
              <a:ext uri="{FF2B5EF4-FFF2-40B4-BE49-F238E27FC236}">
                <a16:creationId xmlns:a16="http://schemas.microsoft.com/office/drawing/2014/main" id="{DF428228-D6DF-6F40-8E14-6EC0871BD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0769" y="4915442"/>
            <a:ext cx="120898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161E2D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Pinpoint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67088</TotalTime>
  <Words>278</Words>
  <Application>Microsoft Macintosh PowerPoint</Application>
  <PresentationFormat>Widescreen</PresentationFormat>
  <Paragraphs>44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Apps for Location-based Engagement</dc:title>
  <dc:subject/>
  <dc:creator>Amazon Web Services </dc:creator>
  <cp:keywords/>
  <dc:description/>
  <cp:lastModifiedBy>Janelle Nolan</cp:lastModifiedBy>
  <cp:revision>94</cp:revision>
  <dcterms:created xsi:type="dcterms:W3CDTF">2020-07-21T19:38:25Z</dcterms:created>
  <dcterms:modified xsi:type="dcterms:W3CDTF">2022-06-23T20:02:24Z</dcterms:modified>
  <cp:category/>
</cp:coreProperties>
</file>