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29"/>
    <p:restoredTop sz="68465" autoAdjust="0"/>
  </p:normalViewPr>
  <p:slideViewPr>
    <p:cSldViewPr snapToGrid="0" snapToObjects="1">
      <p:cViewPr varScale="1">
        <p:scale>
          <a:sx n="76" d="100"/>
          <a:sy n="76" d="100"/>
        </p:scale>
        <p:origin x="12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10/4/2023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21" Type="http://schemas.openxmlformats.org/officeDocument/2006/relationships/image" Target="../media/image18.png"/><Relationship Id="rId34" Type="http://schemas.openxmlformats.org/officeDocument/2006/relationships/image" Target="../media/image31.png"/><Relationship Id="rId7" Type="http://schemas.openxmlformats.org/officeDocument/2006/relationships/image" Target="../media/image4.sv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png"/><Relationship Id="rId5" Type="http://schemas.openxmlformats.org/officeDocument/2006/relationships/image" Target="../media/image2.sv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36" Type="http://schemas.openxmlformats.org/officeDocument/2006/relationships/image" Target="../media/image33.sv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image" Target="../media/image27.svg"/><Relationship Id="rId35" Type="http://schemas.openxmlformats.org/officeDocument/2006/relationships/image" Target="../media/image32.png"/><Relationship Id="rId8" Type="http://schemas.openxmlformats.org/officeDocument/2006/relationships/image" Target="../media/image5.png"/><Relationship Id="rId3" Type="http://schemas.openxmlformats.org/officeDocument/2006/relationships/hyperlink" Target="https://docs.aws.amazon.com/architecture-diagrams/latest/moodle-learning-management-system-on-aws/moodle-learning-management-system-on-aws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Moodle Reference Architecture</a:t>
            </a:r>
            <a:endParaRPr lang="en-US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3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530" name="Rectangle 529">
            <a:extLst>
              <a:ext uri="{FF2B5EF4-FFF2-40B4-BE49-F238E27FC236}">
                <a16:creationId xmlns:a16="http://schemas.microsoft.com/office/drawing/2014/main" id="{5D5FDDF6-13E4-4D7C-8511-8F362E67B80C}"/>
              </a:ext>
            </a:extLst>
          </p:cNvPr>
          <p:cNvSpPr/>
          <p:nvPr/>
        </p:nvSpPr>
        <p:spPr>
          <a:xfrm>
            <a:off x="2108820" y="1127985"/>
            <a:ext cx="7392385" cy="51240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0040" tIns="457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1" name="Graphic 530">
            <a:extLst>
              <a:ext uri="{FF2B5EF4-FFF2-40B4-BE49-F238E27FC236}">
                <a16:creationId xmlns:a16="http://schemas.microsoft.com/office/drawing/2014/main" id="{80963E5E-DB48-4DC6-9947-CF72290997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2103660" y="1133425"/>
            <a:ext cx="365760" cy="365760"/>
          </a:xfrm>
          <a:prstGeom prst="rect">
            <a:avLst/>
          </a:prstGeom>
        </p:spPr>
      </p:pic>
      <p:pic>
        <p:nvPicPr>
          <p:cNvPr id="532" name="Graphic 23">
            <a:extLst>
              <a:ext uri="{FF2B5EF4-FFF2-40B4-BE49-F238E27FC236}">
                <a16:creationId xmlns:a16="http://schemas.microsoft.com/office/drawing/2014/main" id="{46ACC4B3-AF28-4749-8C29-525ADD3EC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1615577" y="3194359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3" name="Graphic 12">
            <a:extLst>
              <a:ext uri="{FF2B5EF4-FFF2-40B4-BE49-F238E27FC236}">
                <a16:creationId xmlns:a16="http://schemas.microsoft.com/office/drawing/2014/main" id="{910B6282-9F4C-4F67-BFBE-7626F79D55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769" y="147564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4" name="TextBox 29">
            <a:extLst>
              <a:ext uri="{FF2B5EF4-FFF2-40B4-BE49-F238E27FC236}">
                <a16:creationId xmlns:a16="http://schemas.microsoft.com/office/drawing/2014/main" id="{95764039-B06E-4BB6-8B6B-A2FBFD271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0191" y="1747563"/>
            <a:ext cx="10731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</a:t>
            </a:r>
          </a:p>
        </p:txBody>
      </p:sp>
      <p:sp>
        <p:nvSpPr>
          <p:cNvPr id="535" name="TextBox 40">
            <a:extLst>
              <a:ext uri="{FF2B5EF4-FFF2-40B4-BE49-F238E27FC236}">
                <a16:creationId xmlns:a16="http://schemas.microsoft.com/office/drawing/2014/main" id="{A90EBFF6-F340-46AD-8832-063AF6016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848" y="3534355"/>
            <a:ext cx="10731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users</a:t>
            </a:r>
          </a:p>
        </p:txBody>
      </p:sp>
      <p:cxnSp>
        <p:nvCxnSpPr>
          <p:cNvPr id="536" name="Straight Arrow Connector 535">
            <a:extLst>
              <a:ext uri="{FF2B5EF4-FFF2-40B4-BE49-F238E27FC236}">
                <a16:creationId xmlns:a16="http://schemas.microsoft.com/office/drawing/2014/main" id="{EE24661E-AF16-4F14-84E4-ABEDB978D2B6}"/>
              </a:ext>
            </a:extLst>
          </p:cNvPr>
          <p:cNvCxnSpPr>
            <a:cxnSpLocks/>
          </p:cNvCxnSpPr>
          <p:nvPr/>
        </p:nvCxnSpPr>
        <p:spPr>
          <a:xfrm rot="16200000">
            <a:off x="1192934" y="2551842"/>
            <a:ext cx="118872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7" name="Graphic 21">
            <a:extLst>
              <a:ext uri="{FF2B5EF4-FFF2-40B4-BE49-F238E27FC236}">
                <a16:creationId xmlns:a16="http://schemas.microsoft.com/office/drawing/2014/main" id="{DE47B1EA-25C3-4DD6-A9F8-0025DC36E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150" y="119657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8" name="TextBox 12">
            <a:extLst>
              <a:ext uri="{FF2B5EF4-FFF2-40B4-BE49-F238E27FC236}">
                <a16:creationId xmlns:a16="http://schemas.microsoft.com/office/drawing/2014/main" id="{9E3CDE4B-EF85-467B-842F-C200E323E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6709" y="1532615"/>
            <a:ext cx="22796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pic>
        <p:nvPicPr>
          <p:cNvPr id="539" name="Graphic 19">
            <a:extLst>
              <a:ext uri="{FF2B5EF4-FFF2-40B4-BE49-F238E27FC236}">
                <a16:creationId xmlns:a16="http://schemas.microsoft.com/office/drawing/2014/main" id="{582CC763-0D9B-40FC-9A4D-03A6D01F6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517" y="119452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0" name="TextBox 11">
            <a:extLst>
              <a:ext uri="{FF2B5EF4-FFF2-40B4-BE49-F238E27FC236}">
                <a16:creationId xmlns:a16="http://schemas.microsoft.com/office/drawing/2014/main" id="{DCBA6BCF-7B89-49A3-952E-C82EA402F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6023" y="1508021"/>
            <a:ext cx="1164970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sp>
        <p:nvSpPr>
          <p:cNvPr id="541" name="TextBox 12">
            <a:extLst>
              <a:ext uri="{FF2B5EF4-FFF2-40B4-BE49-F238E27FC236}">
                <a16:creationId xmlns:a16="http://schemas.microsoft.com/office/drawing/2014/main" id="{80C0047F-1019-4D69-99CE-A7D502DCE6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0714" y="1778310"/>
            <a:ext cx="193610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Certificate Manager (ACM)</a:t>
            </a:r>
          </a:p>
        </p:txBody>
      </p:sp>
      <p:sp>
        <p:nvSpPr>
          <p:cNvPr id="542" name="Rectangle 541">
            <a:extLst>
              <a:ext uri="{FF2B5EF4-FFF2-40B4-BE49-F238E27FC236}">
                <a16:creationId xmlns:a16="http://schemas.microsoft.com/office/drawing/2014/main" id="{3F208248-B446-4ED2-A60A-0F2648CCCA2E}"/>
              </a:ext>
            </a:extLst>
          </p:cNvPr>
          <p:cNvSpPr/>
          <p:nvPr/>
        </p:nvSpPr>
        <p:spPr>
          <a:xfrm>
            <a:off x="2319330" y="1719539"/>
            <a:ext cx="7103366" cy="4490574"/>
          </a:xfrm>
          <a:prstGeom prst="rect">
            <a:avLst/>
          </a:prstGeom>
          <a:noFill/>
          <a:ln w="12700">
            <a:solidFill>
              <a:srgbClr val="5B9C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3" name="Graphic 542">
            <a:extLst>
              <a:ext uri="{FF2B5EF4-FFF2-40B4-BE49-F238E27FC236}">
                <a16:creationId xmlns:a16="http://schemas.microsoft.com/office/drawing/2014/main" id="{542860AE-AF89-4E6E-B843-7988EEFF9FB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319329" y="1718338"/>
            <a:ext cx="365760" cy="365760"/>
          </a:xfrm>
          <a:prstGeom prst="rect">
            <a:avLst/>
          </a:prstGeom>
        </p:spPr>
      </p:pic>
      <p:sp>
        <p:nvSpPr>
          <p:cNvPr id="544" name="Rectangle 543">
            <a:extLst>
              <a:ext uri="{FF2B5EF4-FFF2-40B4-BE49-F238E27FC236}">
                <a16:creationId xmlns:a16="http://schemas.microsoft.com/office/drawing/2014/main" id="{C45711A9-7D61-4D28-AC1C-767BCBE8381D}"/>
              </a:ext>
            </a:extLst>
          </p:cNvPr>
          <p:cNvSpPr/>
          <p:nvPr/>
        </p:nvSpPr>
        <p:spPr>
          <a:xfrm>
            <a:off x="2731584" y="1945859"/>
            <a:ext cx="5173657" cy="4224151"/>
          </a:xfrm>
          <a:prstGeom prst="rect">
            <a:avLst/>
          </a:prstGeom>
          <a:noFill/>
          <a:ln w="12700">
            <a:solidFill>
              <a:srgbClr val="1E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ln w="0"/>
              <a:solidFill>
                <a:srgbClr val="1E8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5" name="Graphic 544">
            <a:extLst>
              <a:ext uri="{FF2B5EF4-FFF2-40B4-BE49-F238E27FC236}">
                <a16:creationId xmlns:a16="http://schemas.microsoft.com/office/drawing/2014/main" id="{B70338E0-22E0-4C80-886F-B0E33E30782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737177" y="1954051"/>
            <a:ext cx="365760" cy="365760"/>
          </a:xfrm>
          <a:prstGeom prst="rect">
            <a:avLst/>
          </a:prstGeom>
        </p:spPr>
      </p:pic>
      <p:sp>
        <p:nvSpPr>
          <p:cNvPr id="546" name="Rectangle 545">
            <a:extLst>
              <a:ext uri="{FF2B5EF4-FFF2-40B4-BE49-F238E27FC236}">
                <a16:creationId xmlns:a16="http://schemas.microsoft.com/office/drawing/2014/main" id="{0D8A118F-9ABB-4DCC-88B4-4179E4C79D7C}"/>
              </a:ext>
            </a:extLst>
          </p:cNvPr>
          <p:cNvSpPr/>
          <p:nvPr/>
        </p:nvSpPr>
        <p:spPr>
          <a:xfrm>
            <a:off x="8004074" y="2235528"/>
            <a:ext cx="1291518" cy="2895439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47" name="Rectangle 546">
            <a:extLst>
              <a:ext uri="{FF2B5EF4-FFF2-40B4-BE49-F238E27FC236}">
                <a16:creationId xmlns:a16="http://schemas.microsoft.com/office/drawing/2014/main" id="{17E9D18B-B4A0-4A1A-B5D4-965270C52202}"/>
              </a:ext>
            </a:extLst>
          </p:cNvPr>
          <p:cNvSpPr/>
          <p:nvPr/>
        </p:nvSpPr>
        <p:spPr>
          <a:xfrm>
            <a:off x="3587440" y="3177992"/>
            <a:ext cx="4162223" cy="514249"/>
          </a:xfrm>
          <a:prstGeom prst="rect">
            <a:avLst/>
          </a:prstGeom>
          <a:noFill/>
          <a:ln w="12700">
            <a:solidFill>
              <a:srgbClr val="D8661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8" name="Graphic 547">
            <a:extLst>
              <a:ext uri="{FF2B5EF4-FFF2-40B4-BE49-F238E27FC236}">
                <a16:creationId xmlns:a16="http://schemas.microsoft.com/office/drawing/2014/main" id="{B9B28A89-CACB-41BC-8F9F-9DC135A7A03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326052" y="3180931"/>
            <a:ext cx="365760" cy="365760"/>
          </a:xfrm>
          <a:prstGeom prst="rect">
            <a:avLst/>
          </a:prstGeom>
        </p:spPr>
      </p:pic>
      <p:sp>
        <p:nvSpPr>
          <p:cNvPr id="549" name="Rectangle 548">
            <a:extLst>
              <a:ext uri="{FF2B5EF4-FFF2-40B4-BE49-F238E27FC236}">
                <a16:creationId xmlns:a16="http://schemas.microsoft.com/office/drawing/2014/main" id="{F8D29BD5-88F6-4C1C-8CF3-CA8CB8B93591}"/>
              </a:ext>
            </a:extLst>
          </p:cNvPr>
          <p:cNvSpPr/>
          <p:nvPr/>
        </p:nvSpPr>
        <p:spPr>
          <a:xfrm>
            <a:off x="3542470" y="3975977"/>
            <a:ext cx="4196408" cy="665573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0" name="Rectangle 549">
            <a:extLst>
              <a:ext uri="{FF2B5EF4-FFF2-40B4-BE49-F238E27FC236}">
                <a16:creationId xmlns:a16="http://schemas.microsoft.com/office/drawing/2014/main" id="{698CB118-5CC5-4529-9130-8A3BD84E462E}"/>
              </a:ext>
            </a:extLst>
          </p:cNvPr>
          <p:cNvSpPr/>
          <p:nvPr/>
        </p:nvSpPr>
        <p:spPr>
          <a:xfrm>
            <a:off x="3542632" y="4722513"/>
            <a:ext cx="4196083" cy="625384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7432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1" name="Rectangle 550">
            <a:extLst>
              <a:ext uri="{FF2B5EF4-FFF2-40B4-BE49-F238E27FC236}">
                <a16:creationId xmlns:a16="http://schemas.microsoft.com/office/drawing/2014/main" id="{C7F96B2C-59C6-4B73-A5D9-3C671ED844AE}"/>
              </a:ext>
            </a:extLst>
          </p:cNvPr>
          <p:cNvSpPr/>
          <p:nvPr/>
        </p:nvSpPr>
        <p:spPr>
          <a:xfrm>
            <a:off x="3542470" y="5431370"/>
            <a:ext cx="4197118" cy="649146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A6B8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2" name="Straight Arrow Connector 551">
            <a:extLst>
              <a:ext uri="{FF2B5EF4-FFF2-40B4-BE49-F238E27FC236}">
                <a16:creationId xmlns:a16="http://schemas.microsoft.com/office/drawing/2014/main" id="{04330FEF-85B2-44FB-AE6D-51580D0BC7BF}"/>
              </a:ext>
            </a:extLst>
          </p:cNvPr>
          <p:cNvCxnSpPr>
            <a:cxnSpLocks/>
            <a:endCxn id="539" idx="1"/>
          </p:cNvCxnSpPr>
          <p:nvPr/>
        </p:nvCxnSpPr>
        <p:spPr>
          <a:xfrm>
            <a:off x="3564746" y="1368933"/>
            <a:ext cx="1765771" cy="8473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Elbow Connector 20">
            <a:extLst>
              <a:ext uri="{FF2B5EF4-FFF2-40B4-BE49-F238E27FC236}">
                <a16:creationId xmlns:a16="http://schemas.microsoft.com/office/drawing/2014/main" id="{2748778C-AAD0-4DAD-8587-EE08ABEA28E9}"/>
              </a:ext>
            </a:extLst>
          </p:cNvPr>
          <p:cNvCxnSpPr>
            <a:cxnSpLocks/>
            <a:stCxn id="554" idx="0"/>
            <a:endCxn id="539" idx="3"/>
          </p:cNvCxnSpPr>
          <p:nvPr/>
        </p:nvCxnSpPr>
        <p:spPr>
          <a:xfrm rot="16200000" flipV="1">
            <a:off x="6935669" y="138014"/>
            <a:ext cx="54798" cy="2533581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4" name="Graphic 20">
            <a:extLst>
              <a:ext uri="{FF2B5EF4-FFF2-40B4-BE49-F238E27FC236}">
                <a16:creationId xmlns:a16="http://schemas.microsoft.com/office/drawing/2014/main" id="{EBF5BC1F-3CE0-4A20-BBAC-03C1706B3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978" y="1432204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5" name="TextBox 19">
            <a:extLst>
              <a:ext uri="{FF2B5EF4-FFF2-40B4-BE49-F238E27FC236}">
                <a16:creationId xmlns:a16="http://schemas.microsoft.com/office/drawing/2014/main" id="{E587CDA5-68B4-4AC4-83B9-DF3EC799E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8956" y="2768564"/>
            <a:ext cx="16153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Load Balancer</a:t>
            </a:r>
          </a:p>
        </p:txBody>
      </p:sp>
      <p:pic>
        <p:nvPicPr>
          <p:cNvPr id="556" name="Graphic 8">
            <a:extLst>
              <a:ext uri="{FF2B5EF4-FFF2-40B4-BE49-F238E27FC236}">
                <a16:creationId xmlns:a16="http://schemas.microsoft.com/office/drawing/2014/main" id="{270A9E6E-E693-4898-BB20-CDC5F7F8C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945" y="2441653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7" name="Graphic 10">
            <a:extLst>
              <a:ext uri="{FF2B5EF4-FFF2-40B4-BE49-F238E27FC236}">
                <a16:creationId xmlns:a16="http://schemas.microsoft.com/office/drawing/2014/main" id="{3C3AE16F-5EB6-41C4-9D77-FD8F7A109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517" y="1767840"/>
            <a:ext cx="365760" cy="36576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cxnSp>
        <p:nvCxnSpPr>
          <p:cNvPr id="558" name="Straight Arrow Connector 557">
            <a:extLst>
              <a:ext uri="{FF2B5EF4-FFF2-40B4-BE49-F238E27FC236}">
                <a16:creationId xmlns:a16="http://schemas.microsoft.com/office/drawing/2014/main" id="{D1DFB134-FFBE-4449-80C3-4669EC132CCC}"/>
              </a:ext>
            </a:extLst>
          </p:cNvPr>
          <p:cNvCxnSpPr>
            <a:cxnSpLocks/>
          </p:cNvCxnSpPr>
          <p:nvPr/>
        </p:nvCxnSpPr>
        <p:spPr>
          <a:xfrm flipH="1">
            <a:off x="5517099" y="3692241"/>
            <a:ext cx="0" cy="271489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Arrow Connector 558">
            <a:extLst>
              <a:ext uri="{FF2B5EF4-FFF2-40B4-BE49-F238E27FC236}">
                <a16:creationId xmlns:a16="http://schemas.microsoft.com/office/drawing/2014/main" id="{A55A0C7F-AC74-42B3-B15C-8AA5204ECDE4}"/>
              </a:ext>
            </a:extLst>
          </p:cNvPr>
          <p:cNvCxnSpPr>
            <a:cxnSpLocks/>
          </p:cNvCxnSpPr>
          <p:nvPr/>
        </p:nvCxnSpPr>
        <p:spPr>
          <a:xfrm>
            <a:off x="6065258" y="3690031"/>
            <a:ext cx="0" cy="173736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0" name="Group 559">
            <a:extLst>
              <a:ext uri="{FF2B5EF4-FFF2-40B4-BE49-F238E27FC236}">
                <a16:creationId xmlns:a16="http://schemas.microsoft.com/office/drawing/2014/main" id="{F21D2752-4FF6-45DC-B0DF-D09041D2005F}"/>
              </a:ext>
            </a:extLst>
          </p:cNvPr>
          <p:cNvGrpSpPr/>
          <p:nvPr/>
        </p:nvGrpSpPr>
        <p:grpSpPr>
          <a:xfrm>
            <a:off x="4636381" y="4126801"/>
            <a:ext cx="1770576" cy="541561"/>
            <a:chOff x="4582285" y="1221881"/>
            <a:chExt cx="1770576" cy="541561"/>
          </a:xfrm>
        </p:grpSpPr>
        <p:pic>
          <p:nvPicPr>
            <p:cNvPr id="561" name="Graphic 19">
              <a:extLst>
                <a:ext uri="{FF2B5EF4-FFF2-40B4-BE49-F238E27FC236}">
                  <a16:creationId xmlns:a16="http://schemas.microsoft.com/office/drawing/2014/main" id="{F1A0BB25-6D8A-498C-88EC-897FE97C30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3832" y="1221881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2" name="TextBox 11">
              <a:extLst>
                <a:ext uri="{FF2B5EF4-FFF2-40B4-BE49-F238E27FC236}">
                  <a16:creationId xmlns:a16="http://schemas.microsoft.com/office/drawing/2014/main" id="{141DCBC8-A436-4AC7-B37B-133E8892BD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2285" y="1594165"/>
              <a:ext cx="1770576" cy="1692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t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EFS </a:t>
              </a:r>
            </a:p>
          </p:txBody>
        </p:sp>
      </p:grpSp>
      <p:grpSp>
        <p:nvGrpSpPr>
          <p:cNvPr id="563" name="Group 562">
            <a:extLst>
              <a:ext uri="{FF2B5EF4-FFF2-40B4-BE49-F238E27FC236}">
                <a16:creationId xmlns:a16="http://schemas.microsoft.com/office/drawing/2014/main" id="{7957FEAC-31AA-40EB-8628-C9B5B74D2E9D}"/>
              </a:ext>
            </a:extLst>
          </p:cNvPr>
          <p:cNvGrpSpPr/>
          <p:nvPr/>
        </p:nvGrpSpPr>
        <p:grpSpPr>
          <a:xfrm>
            <a:off x="4385265" y="4882778"/>
            <a:ext cx="2201863" cy="528094"/>
            <a:chOff x="6409063" y="1965695"/>
            <a:chExt cx="2201863" cy="528094"/>
          </a:xfrm>
        </p:grpSpPr>
        <p:pic>
          <p:nvPicPr>
            <p:cNvPr id="564" name="Graphic 21">
              <a:extLst>
                <a:ext uri="{FF2B5EF4-FFF2-40B4-BE49-F238E27FC236}">
                  <a16:creationId xmlns:a16="http://schemas.microsoft.com/office/drawing/2014/main" id="{122E90DF-BD64-426D-81BF-A88A196E73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0191" y="1965695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5" name="TextBox 15">
              <a:extLst>
                <a:ext uri="{FF2B5EF4-FFF2-40B4-BE49-F238E27FC236}">
                  <a16:creationId xmlns:a16="http://schemas.microsoft.com/office/drawing/2014/main" id="{EB8B3446-19C8-46B3-89EF-8FE6E6BE5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09063" y="2278345"/>
              <a:ext cx="220186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ElastiCache</a:t>
              </a:r>
            </a:p>
          </p:txBody>
        </p:sp>
      </p:grpSp>
      <p:grpSp>
        <p:nvGrpSpPr>
          <p:cNvPr id="566" name="Group 565">
            <a:extLst>
              <a:ext uri="{FF2B5EF4-FFF2-40B4-BE49-F238E27FC236}">
                <a16:creationId xmlns:a16="http://schemas.microsoft.com/office/drawing/2014/main" id="{D0F1B31C-8BAF-41DD-A635-F8F1EA9C2FEC}"/>
              </a:ext>
            </a:extLst>
          </p:cNvPr>
          <p:cNvGrpSpPr/>
          <p:nvPr/>
        </p:nvGrpSpPr>
        <p:grpSpPr>
          <a:xfrm>
            <a:off x="4374057" y="5607581"/>
            <a:ext cx="2243137" cy="519930"/>
            <a:chOff x="1091120" y="-1201014"/>
            <a:chExt cx="2243137" cy="519930"/>
          </a:xfrm>
        </p:grpSpPr>
        <p:pic>
          <p:nvPicPr>
            <p:cNvPr id="567" name="Graphic 7">
              <a:extLst>
                <a:ext uri="{FF2B5EF4-FFF2-40B4-BE49-F238E27FC236}">
                  <a16:creationId xmlns:a16="http://schemas.microsoft.com/office/drawing/2014/main" id="{2B122234-AB96-466B-B910-304EBEF0D7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5017" y="-1201014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8" name="TextBox 9">
              <a:extLst>
                <a:ext uri="{FF2B5EF4-FFF2-40B4-BE49-F238E27FC236}">
                  <a16:creationId xmlns:a16="http://schemas.microsoft.com/office/drawing/2014/main" id="{4E081159-D2ED-467C-AAFE-8A4B291C4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1120" y="-896528"/>
              <a:ext cx="224313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Aurora</a:t>
              </a:r>
            </a:p>
          </p:txBody>
        </p:sp>
      </p:grpSp>
      <p:grpSp>
        <p:nvGrpSpPr>
          <p:cNvPr id="569" name="Group 568">
            <a:extLst>
              <a:ext uri="{FF2B5EF4-FFF2-40B4-BE49-F238E27FC236}">
                <a16:creationId xmlns:a16="http://schemas.microsoft.com/office/drawing/2014/main" id="{1E436850-76E3-4C40-B419-6A1EC8D398B5}"/>
              </a:ext>
            </a:extLst>
          </p:cNvPr>
          <p:cNvGrpSpPr/>
          <p:nvPr/>
        </p:nvGrpSpPr>
        <p:grpSpPr>
          <a:xfrm>
            <a:off x="7397676" y="3167883"/>
            <a:ext cx="2292350" cy="561550"/>
            <a:chOff x="3304327" y="-1212478"/>
            <a:chExt cx="2292350" cy="561550"/>
          </a:xfrm>
        </p:grpSpPr>
        <p:pic>
          <p:nvPicPr>
            <p:cNvPr id="570" name="Graphic 19">
              <a:extLst>
                <a:ext uri="{FF2B5EF4-FFF2-40B4-BE49-F238E27FC236}">
                  <a16:creationId xmlns:a16="http://schemas.microsoft.com/office/drawing/2014/main" id="{E0A2EF0F-742D-4D5B-8A7B-F917D9F8F7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1517" y="-1212478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1" name="TextBox 11">
              <a:extLst>
                <a:ext uri="{FF2B5EF4-FFF2-40B4-BE49-F238E27FC236}">
                  <a16:creationId xmlns:a16="http://schemas.microsoft.com/office/drawing/2014/main" id="{FD64973A-171E-432B-B8E7-B6612C45C1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4327" y="-866372"/>
              <a:ext cx="22923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CodeBuild</a:t>
              </a:r>
            </a:p>
          </p:txBody>
        </p:sp>
      </p:grpSp>
      <p:grpSp>
        <p:nvGrpSpPr>
          <p:cNvPr id="572" name="Group 571">
            <a:extLst>
              <a:ext uri="{FF2B5EF4-FFF2-40B4-BE49-F238E27FC236}">
                <a16:creationId xmlns:a16="http://schemas.microsoft.com/office/drawing/2014/main" id="{44F70340-0D7A-4912-91BE-6F6CFD42F8EB}"/>
              </a:ext>
            </a:extLst>
          </p:cNvPr>
          <p:cNvGrpSpPr/>
          <p:nvPr/>
        </p:nvGrpSpPr>
        <p:grpSpPr>
          <a:xfrm>
            <a:off x="7429842" y="2433087"/>
            <a:ext cx="2279650" cy="562815"/>
            <a:chOff x="5731239" y="-633904"/>
            <a:chExt cx="2279650" cy="562815"/>
          </a:xfrm>
        </p:grpSpPr>
        <p:pic>
          <p:nvPicPr>
            <p:cNvPr id="573" name="Graphic 21">
              <a:extLst>
                <a:ext uri="{FF2B5EF4-FFF2-40B4-BE49-F238E27FC236}">
                  <a16:creationId xmlns:a16="http://schemas.microsoft.com/office/drawing/2014/main" id="{1DE0FA85-805E-4610-AFE4-78B5582D0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789" y="-633904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4" name="TextBox 12">
              <a:extLst>
                <a:ext uri="{FF2B5EF4-FFF2-40B4-BE49-F238E27FC236}">
                  <a16:creationId xmlns:a16="http://schemas.microsoft.com/office/drawing/2014/main" id="{9A685F94-5195-4EDA-89EE-61D635974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1239" y="-286533"/>
              <a:ext cx="227965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CodeCommit</a:t>
              </a:r>
            </a:p>
          </p:txBody>
        </p:sp>
      </p:grpSp>
      <p:grpSp>
        <p:nvGrpSpPr>
          <p:cNvPr id="575" name="Group 574">
            <a:extLst>
              <a:ext uri="{FF2B5EF4-FFF2-40B4-BE49-F238E27FC236}">
                <a16:creationId xmlns:a16="http://schemas.microsoft.com/office/drawing/2014/main" id="{CCE12934-929D-4BE1-B128-7D65B60158E9}"/>
              </a:ext>
            </a:extLst>
          </p:cNvPr>
          <p:cNvGrpSpPr/>
          <p:nvPr/>
        </p:nvGrpSpPr>
        <p:grpSpPr>
          <a:xfrm>
            <a:off x="7511568" y="3891184"/>
            <a:ext cx="2201863" cy="551669"/>
            <a:chOff x="7948928" y="-1489691"/>
            <a:chExt cx="2201863" cy="551669"/>
          </a:xfrm>
        </p:grpSpPr>
        <p:pic>
          <p:nvPicPr>
            <p:cNvPr id="576" name="Graphic 23">
              <a:extLst>
                <a:ext uri="{FF2B5EF4-FFF2-40B4-BE49-F238E27FC236}">
                  <a16:creationId xmlns:a16="http://schemas.microsoft.com/office/drawing/2014/main" id="{44FF646A-355C-41B3-A770-8EF45D9E92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1135" y="-1489691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7" name="TextBox 15">
              <a:extLst>
                <a:ext uri="{FF2B5EF4-FFF2-40B4-BE49-F238E27FC236}">
                  <a16:creationId xmlns:a16="http://schemas.microsoft.com/office/drawing/2014/main" id="{A08F866D-91A5-4540-ADD9-1B8216F264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48928" y="-1153466"/>
              <a:ext cx="220186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CodeDeploy</a:t>
              </a:r>
            </a:p>
          </p:txBody>
        </p:sp>
      </p:grpSp>
      <p:cxnSp>
        <p:nvCxnSpPr>
          <p:cNvPr id="578" name="Elbow Connector 447">
            <a:extLst>
              <a:ext uri="{FF2B5EF4-FFF2-40B4-BE49-F238E27FC236}">
                <a16:creationId xmlns:a16="http://schemas.microsoft.com/office/drawing/2014/main" id="{0F97EEF3-E853-4A65-AD06-4E9B3FE9C397}"/>
              </a:ext>
            </a:extLst>
          </p:cNvPr>
          <p:cNvCxnSpPr>
            <a:cxnSpLocks/>
          </p:cNvCxnSpPr>
          <p:nvPr/>
        </p:nvCxnSpPr>
        <p:spPr>
          <a:xfrm rot="10800000">
            <a:off x="7822502" y="3527874"/>
            <a:ext cx="512064" cy="457200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9" name="Straight Arrow Connector 578">
            <a:extLst>
              <a:ext uri="{FF2B5EF4-FFF2-40B4-BE49-F238E27FC236}">
                <a16:creationId xmlns:a16="http://schemas.microsoft.com/office/drawing/2014/main" id="{014FB59F-08A2-4620-B39B-02F9D9CACB98}"/>
              </a:ext>
            </a:extLst>
          </p:cNvPr>
          <p:cNvCxnSpPr>
            <a:cxnSpLocks/>
          </p:cNvCxnSpPr>
          <p:nvPr/>
        </p:nvCxnSpPr>
        <p:spPr>
          <a:xfrm flipH="1">
            <a:off x="8561861" y="2959702"/>
            <a:ext cx="0" cy="182880"/>
          </a:xfrm>
          <a:prstGeom prst="straightConnector1">
            <a:avLst/>
          </a:prstGeom>
          <a:ln w="12700">
            <a:solidFill>
              <a:srgbClr val="545B64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0" name="Group 579">
            <a:extLst>
              <a:ext uri="{FF2B5EF4-FFF2-40B4-BE49-F238E27FC236}">
                <a16:creationId xmlns:a16="http://schemas.microsoft.com/office/drawing/2014/main" id="{5504C759-C5EF-4C34-A6CD-9BE002CCAC0B}"/>
              </a:ext>
            </a:extLst>
          </p:cNvPr>
          <p:cNvGrpSpPr/>
          <p:nvPr/>
        </p:nvGrpSpPr>
        <p:grpSpPr>
          <a:xfrm>
            <a:off x="7493400" y="4607719"/>
            <a:ext cx="2243137" cy="557043"/>
            <a:chOff x="4488868" y="-1843814"/>
            <a:chExt cx="2243137" cy="557043"/>
          </a:xfrm>
        </p:grpSpPr>
        <p:pic>
          <p:nvPicPr>
            <p:cNvPr id="581" name="Graphic 6">
              <a:extLst>
                <a:ext uri="{FF2B5EF4-FFF2-40B4-BE49-F238E27FC236}">
                  <a16:creationId xmlns:a16="http://schemas.microsoft.com/office/drawing/2014/main" id="{BF786F1B-49B6-40C0-9301-FA733258E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8377" y="-1843814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2" name="TextBox 9">
              <a:extLst>
                <a:ext uri="{FF2B5EF4-FFF2-40B4-BE49-F238E27FC236}">
                  <a16:creationId xmlns:a16="http://schemas.microsoft.com/office/drawing/2014/main" id="{D5696357-93D7-43E8-8D8E-CBF9D902A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8868" y="-1502215"/>
              <a:ext cx="224313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CodePipeline</a:t>
              </a:r>
            </a:p>
          </p:txBody>
        </p:sp>
      </p:grpSp>
      <p:grpSp>
        <p:nvGrpSpPr>
          <p:cNvPr id="583" name="Group 582">
            <a:extLst>
              <a:ext uri="{FF2B5EF4-FFF2-40B4-BE49-F238E27FC236}">
                <a16:creationId xmlns:a16="http://schemas.microsoft.com/office/drawing/2014/main" id="{805504E2-B124-4497-8418-9EBDCED78C48}"/>
              </a:ext>
            </a:extLst>
          </p:cNvPr>
          <p:cNvGrpSpPr/>
          <p:nvPr/>
        </p:nvGrpSpPr>
        <p:grpSpPr>
          <a:xfrm>
            <a:off x="7660721" y="5516046"/>
            <a:ext cx="1108219" cy="653964"/>
            <a:chOff x="4933484" y="1284277"/>
            <a:chExt cx="1108219" cy="653964"/>
          </a:xfrm>
        </p:grpSpPr>
        <p:pic>
          <p:nvPicPr>
            <p:cNvPr id="584" name="Graphic 17">
              <a:extLst>
                <a:ext uri="{FF2B5EF4-FFF2-40B4-BE49-F238E27FC236}">
                  <a16:creationId xmlns:a16="http://schemas.microsoft.com/office/drawing/2014/main" id="{F2093A0D-D671-47CA-9A9F-143A34C456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6688" y="1284277"/>
              <a:ext cx="365760" cy="36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5" name="TextBox 11">
              <a:extLst>
                <a:ext uri="{FF2B5EF4-FFF2-40B4-BE49-F238E27FC236}">
                  <a16:creationId xmlns:a16="http://schemas.microsoft.com/office/drawing/2014/main" id="{FFF80771-4A2B-42A6-914D-C2D7AC8D8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3484" y="1599687"/>
              <a:ext cx="110821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Secrets Manager</a:t>
              </a:r>
            </a:p>
          </p:txBody>
        </p:sp>
      </p:grpSp>
      <p:sp>
        <p:nvSpPr>
          <p:cNvPr id="586" name="TextBox 23">
            <a:extLst>
              <a:ext uri="{FF2B5EF4-FFF2-40B4-BE49-F238E27FC236}">
                <a16:creationId xmlns:a16="http://schemas.microsoft.com/office/drawing/2014/main" id="{7F7F9B76-1CF9-4297-B66D-78C2CD56B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0524" y="5842274"/>
            <a:ext cx="145504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Parameter Store</a:t>
            </a:r>
          </a:p>
        </p:txBody>
      </p:sp>
      <p:pic>
        <p:nvPicPr>
          <p:cNvPr id="587" name="Graphic 26">
            <a:extLst>
              <a:ext uri="{FF2B5EF4-FFF2-40B4-BE49-F238E27FC236}">
                <a16:creationId xmlns:a16="http://schemas.microsoft.com/office/drawing/2014/main" id="{54FC06EB-F128-4AE6-8EAE-BE1D982EA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454" y="5542196"/>
            <a:ext cx="36576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8" name="Rectangle 587">
            <a:extLst>
              <a:ext uri="{FF2B5EF4-FFF2-40B4-BE49-F238E27FC236}">
                <a16:creationId xmlns:a16="http://schemas.microsoft.com/office/drawing/2014/main" id="{6FB04EFE-9969-47A0-9FFB-B93315DA974E}"/>
              </a:ext>
            </a:extLst>
          </p:cNvPr>
          <p:cNvSpPr/>
          <p:nvPr/>
        </p:nvSpPr>
        <p:spPr>
          <a:xfrm>
            <a:off x="3129289" y="2143455"/>
            <a:ext cx="1528279" cy="3992187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9" name="Rectangle 588">
            <a:extLst>
              <a:ext uri="{FF2B5EF4-FFF2-40B4-BE49-F238E27FC236}">
                <a16:creationId xmlns:a16="http://schemas.microsoft.com/office/drawing/2014/main" id="{DC7A90FB-8454-4F90-A72A-A6469E9A4515}"/>
              </a:ext>
            </a:extLst>
          </p:cNvPr>
          <p:cNvSpPr/>
          <p:nvPr/>
        </p:nvSpPr>
        <p:spPr>
          <a:xfrm>
            <a:off x="6216398" y="2135753"/>
            <a:ext cx="1622479" cy="3999889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90" name="TextBox 12">
            <a:extLst>
              <a:ext uri="{FF2B5EF4-FFF2-40B4-BE49-F238E27FC236}">
                <a16:creationId xmlns:a16="http://schemas.microsoft.com/office/drawing/2014/main" id="{CA258F14-5932-4EB1-A17A-0C7D3317C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7431" y="2070556"/>
            <a:ext cx="976270" cy="2154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gateway</a:t>
            </a:r>
          </a:p>
        </p:txBody>
      </p:sp>
      <p:sp>
        <p:nvSpPr>
          <p:cNvPr id="591" name="NumBox 1">
            <a:extLst>
              <a:ext uri="{FF2B5EF4-FFF2-40B4-BE49-F238E27FC236}">
                <a16:creationId xmlns:a16="http://schemas.microsoft.com/office/drawing/2014/main" id="{B0EA28AB-1EBD-4933-B49A-2A6B89328B77}"/>
              </a:ext>
            </a:extLst>
          </p:cNvPr>
          <p:cNvSpPr/>
          <p:nvPr/>
        </p:nvSpPr>
        <p:spPr>
          <a:xfrm>
            <a:off x="3863595" y="1394011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92" name="TextBox 40">
            <a:extLst>
              <a:ext uri="{FF2B5EF4-FFF2-40B4-BE49-F238E27FC236}">
                <a16:creationId xmlns:a16="http://schemas.microsoft.com/office/drawing/2014/main" id="{4DCA7398-D335-4429-B5E8-D54D5DBFD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3384" y="1148170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sp>
        <p:nvSpPr>
          <p:cNvPr id="593" name="NumBox 2">
            <a:extLst>
              <a:ext uri="{FF2B5EF4-FFF2-40B4-BE49-F238E27FC236}">
                <a16:creationId xmlns:a16="http://schemas.microsoft.com/office/drawing/2014/main" id="{9CFC865C-982F-4BD2-AD86-3815D5D4D39B}"/>
              </a:ext>
            </a:extLst>
          </p:cNvPr>
          <p:cNvSpPr/>
          <p:nvPr/>
        </p:nvSpPr>
        <p:spPr>
          <a:xfrm>
            <a:off x="6035444" y="138224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594" name="NumBox 3">
            <a:extLst>
              <a:ext uri="{FF2B5EF4-FFF2-40B4-BE49-F238E27FC236}">
                <a16:creationId xmlns:a16="http://schemas.microsoft.com/office/drawing/2014/main" id="{A38EC489-5227-4785-9C9A-49E7A6D8A12B}"/>
              </a:ext>
            </a:extLst>
          </p:cNvPr>
          <p:cNvSpPr/>
          <p:nvPr/>
        </p:nvSpPr>
        <p:spPr>
          <a:xfrm>
            <a:off x="8526510" y="125482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595" name="TextBox 40">
            <a:extLst>
              <a:ext uri="{FF2B5EF4-FFF2-40B4-BE49-F238E27FC236}">
                <a16:creationId xmlns:a16="http://schemas.microsoft.com/office/drawing/2014/main" id="{51955A67-D7CE-4292-91B6-4AF924482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2427" y="1741101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127EBA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sp>
        <p:nvSpPr>
          <p:cNvPr id="596" name="TextBox 40">
            <a:extLst>
              <a:ext uri="{FF2B5EF4-FFF2-40B4-BE49-F238E27FC236}">
                <a16:creationId xmlns:a16="http://schemas.microsoft.com/office/drawing/2014/main" id="{9CC1DCFC-0E68-4399-AB7C-B62C454F1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451" y="1948129"/>
            <a:ext cx="10731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3F8624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597" name="NumBoxInside 10">
            <a:extLst>
              <a:ext uri="{FF2B5EF4-FFF2-40B4-BE49-F238E27FC236}">
                <a16:creationId xmlns:a16="http://schemas.microsoft.com/office/drawing/2014/main" id="{E45F3B67-6770-48BB-8D9C-E31C83A2C727}"/>
              </a:ext>
            </a:extLst>
          </p:cNvPr>
          <p:cNvSpPr/>
          <p:nvPr/>
        </p:nvSpPr>
        <p:spPr>
          <a:xfrm>
            <a:off x="8947707" y="252839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598" name="NumBoxInside 10">
            <a:extLst>
              <a:ext uri="{FF2B5EF4-FFF2-40B4-BE49-F238E27FC236}">
                <a16:creationId xmlns:a16="http://schemas.microsoft.com/office/drawing/2014/main" id="{D4EE3C30-167B-4488-A1E1-9B06CEC19159}"/>
              </a:ext>
            </a:extLst>
          </p:cNvPr>
          <p:cNvSpPr/>
          <p:nvPr/>
        </p:nvSpPr>
        <p:spPr>
          <a:xfrm>
            <a:off x="8181899" y="519351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sp>
        <p:nvSpPr>
          <p:cNvPr id="599" name="NumBoxInside 10">
            <a:extLst>
              <a:ext uri="{FF2B5EF4-FFF2-40B4-BE49-F238E27FC236}">
                <a16:creationId xmlns:a16="http://schemas.microsoft.com/office/drawing/2014/main" id="{578DA9A4-3485-4767-9C65-16D37F1F9F00}"/>
              </a:ext>
            </a:extLst>
          </p:cNvPr>
          <p:cNvSpPr/>
          <p:nvPr/>
        </p:nvSpPr>
        <p:spPr>
          <a:xfrm>
            <a:off x="8787369" y="520532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12</a:t>
            </a:r>
          </a:p>
        </p:txBody>
      </p:sp>
      <p:sp>
        <p:nvSpPr>
          <p:cNvPr id="600" name="NumBox 4">
            <a:extLst>
              <a:ext uri="{FF2B5EF4-FFF2-40B4-BE49-F238E27FC236}">
                <a16:creationId xmlns:a16="http://schemas.microsoft.com/office/drawing/2014/main" id="{6A061EBF-E72B-4487-B580-25117C8060E1}"/>
              </a:ext>
            </a:extLst>
          </p:cNvPr>
          <p:cNvSpPr/>
          <p:nvPr/>
        </p:nvSpPr>
        <p:spPr>
          <a:xfrm>
            <a:off x="5747812" y="243911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601" name="TextBox 40">
            <a:extLst>
              <a:ext uri="{FF2B5EF4-FFF2-40B4-BE49-F238E27FC236}">
                <a16:creationId xmlns:a16="http://schemas.microsoft.com/office/drawing/2014/main" id="{2A5D3C88-CB94-498F-8730-DDF9F402E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1652" y="2136913"/>
            <a:ext cx="127738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A</a:t>
            </a:r>
          </a:p>
        </p:txBody>
      </p:sp>
      <p:sp>
        <p:nvSpPr>
          <p:cNvPr id="602" name="TextBox 40">
            <a:extLst>
              <a:ext uri="{FF2B5EF4-FFF2-40B4-BE49-F238E27FC236}">
                <a16:creationId xmlns:a16="http://schemas.microsoft.com/office/drawing/2014/main" id="{CB674F3A-025E-4C4B-A4F2-4147E2420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105" y="2149481"/>
            <a:ext cx="127738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B</a:t>
            </a:r>
          </a:p>
        </p:txBody>
      </p:sp>
      <p:grpSp>
        <p:nvGrpSpPr>
          <p:cNvPr id="603" name="Group 602">
            <a:extLst>
              <a:ext uri="{FF2B5EF4-FFF2-40B4-BE49-F238E27FC236}">
                <a16:creationId xmlns:a16="http://schemas.microsoft.com/office/drawing/2014/main" id="{264F8657-527D-4164-9B20-67E9BE7F9FD0}"/>
              </a:ext>
            </a:extLst>
          </p:cNvPr>
          <p:cNvGrpSpPr/>
          <p:nvPr/>
        </p:nvGrpSpPr>
        <p:grpSpPr>
          <a:xfrm>
            <a:off x="3173610" y="2936374"/>
            <a:ext cx="1475151" cy="791409"/>
            <a:chOff x="1750749" y="3161730"/>
            <a:chExt cx="1475151" cy="791409"/>
          </a:xfrm>
        </p:grpSpPr>
        <p:grpSp>
          <p:nvGrpSpPr>
            <p:cNvPr id="604" name="Group 603">
              <a:extLst>
                <a:ext uri="{FF2B5EF4-FFF2-40B4-BE49-F238E27FC236}">
                  <a16:creationId xmlns:a16="http://schemas.microsoft.com/office/drawing/2014/main" id="{29354F77-8909-4BBC-9C57-FDDE512F787E}"/>
                </a:ext>
              </a:extLst>
            </p:cNvPr>
            <p:cNvGrpSpPr/>
            <p:nvPr/>
          </p:nvGrpSpPr>
          <p:grpSpPr>
            <a:xfrm>
              <a:off x="1750749" y="3194726"/>
              <a:ext cx="1475151" cy="758413"/>
              <a:chOff x="1569531" y="3683948"/>
              <a:chExt cx="1485801" cy="758413"/>
            </a:xfrm>
          </p:grpSpPr>
          <p:sp>
            <p:nvSpPr>
              <p:cNvPr id="606" name="Rectangle 605">
                <a:extLst>
                  <a:ext uri="{FF2B5EF4-FFF2-40B4-BE49-F238E27FC236}">
                    <a16:creationId xmlns:a16="http://schemas.microsoft.com/office/drawing/2014/main" id="{E35F794C-7C04-48D4-A93A-32F64E1E2D60}"/>
                  </a:ext>
                </a:extLst>
              </p:cNvPr>
              <p:cNvSpPr/>
              <p:nvPr/>
            </p:nvSpPr>
            <p:spPr>
              <a:xfrm>
                <a:off x="1569531" y="3683948"/>
                <a:ext cx="1443673" cy="758413"/>
              </a:xfrm>
              <a:prstGeom prst="rect">
                <a:avLst/>
              </a:prstGeom>
              <a:solidFill>
                <a:srgbClr val="007CBC">
                  <a:alpha val="9804"/>
                </a:srgbClr>
              </a:soli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0292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solidFill>
                    <a:srgbClr val="5B9CD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07" name="Graphic 606">
                <a:extLst>
                  <a:ext uri="{FF2B5EF4-FFF2-40B4-BE49-F238E27FC236}">
                    <a16:creationId xmlns:a16="http://schemas.microsoft.com/office/drawing/2014/main" id="{B2D58BF7-6E2C-424B-B18E-DB581B517E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96DAC541-7B7A-43D3-8B79-37D633B846F1}">
                    <asvg:svgBlip xmlns:asvg="http://schemas.microsoft.com/office/drawing/2016/SVG/main" r:embed="rId30"/>
                  </a:ext>
                </a:extLst>
              </a:blip>
              <a:stretch>
                <a:fillRect/>
              </a:stretch>
            </p:blipFill>
            <p:spPr>
              <a:xfrm>
                <a:off x="1579816" y="3692203"/>
                <a:ext cx="274320" cy="274320"/>
              </a:xfrm>
              <a:prstGeom prst="rect">
                <a:avLst/>
              </a:prstGeom>
            </p:spPr>
          </p:pic>
          <p:grpSp>
            <p:nvGrpSpPr>
              <p:cNvPr id="608" name="Group 607">
                <a:extLst>
                  <a:ext uri="{FF2B5EF4-FFF2-40B4-BE49-F238E27FC236}">
                    <a16:creationId xmlns:a16="http://schemas.microsoft.com/office/drawing/2014/main" id="{772F4B44-2DFC-44B4-A5F7-04450A5BECD0}"/>
                  </a:ext>
                </a:extLst>
              </p:cNvPr>
              <p:cNvGrpSpPr/>
              <p:nvPr/>
            </p:nvGrpSpPr>
            <p:grpSpPr>
              <a:xfrm>
                <a:off x="1939764" y="3902623"/>
                <a:ext cx="1115568" cy="524252"/>
                <a:chOff x="-2168269" y="4435698"/>
                <a:chExt cx="1115568" cy="524252"/>
              </a:xfrm>
            </p:grpSpPr>
            <p:pic>
              <p:nvPicPr>
                <p:cNvPr id="609" name="Graphic 62">
                  <a:extLst>
                    <a:ext uri="{FF2B5EF4-FFF2-40B4-BE49-F238E27FC236}">
                      <a16:creationId xmlns:a16="http://schemas.microsoft.com/office/drawing/2014/main" id="{6B859900-5F1F-4D85-BC0C-2F9FBC0ED28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829233" y="4435698"/>
                  <a:ext cx="365760" cy="3657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10" name="TextBox 16">
                  <a:extLst>
                    <a:ext uri="{FF2B5EF4-FFF2-40B4-BE49-F238E27FC236}">
                      <a16:creationId xmlns:a16="http://schemas.microsoft.com/office/drawing/2014/main" id="{AF290BF7-7952-4D8A-B80C-3F0361EB43F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2168269" y="4744506"/>
                  <a:ext cx="11155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r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800" dirty="0">
                      <a:latin typeface="Amazon Ember" panose="020B0603020204020204" pitchFamily="34" charset="0"/>
                      <a:ea typeface="Amazon Ember" panose="020B0603020204020204" pitchFamily="34" charset="0"/>
                      <a:cs typeface="Amazon Ember" panose="020B0603020204020204" pitchFamily="34" charset="0"/>
                    </a:rPr>
                    <a:t>Moodle app server</a:t>
                  </a:r>
                </a:p>
              </p:txBody>
            </p:sp>
          </p:grpSp>
        </p:grpSp>
        <p:sp>
          <p:nvSpPr>
            <p:cNvPr id="605" name="TextBox 40">
              <a:extLst>
                <a:ext uri="{FF2B5EF4-FFF2-40B4-BE49-F238E27FC236}">
                  <a16:creationId xmlns:a16="http://schemas.microsoft.com/office/drawing/2014/main" id="{F05B0F68-6BDB-4805-BC89-9FA03608A9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5410" y="3161730"/>
              <a:ext cx="127738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 app</a:t>
              </a:r>
            </a:p>
          </p:txBody>
        </p:sp>
      </p:grpSp>
      <p:grpSp>
        <p:nvGrpSpPr>
          <p:cNvPr id="611" name="Group 610">
            <a:extLst>
              <a:ext uri="{FF2B5EF4-FFF2-40B4-BE49-F238E27FC236}">
                <a16:creationId xmlns:a16="http://schemas.microsoft.com/office/drawing/2014/main" id="{71CDAC41-0D95-4066-B6D2-60D59E13A8C7}"/>
              </a:ext>
            </a:extLst>
          </p:cNvPr>
          <p:cNvGrpSpPr/>
          <p:nvPr/>
        </p:nvGrpSpPr>
        <p:grpSpPr>
          <a:xfrm>
            <a:off x="3171812" y="3760512"/>
            <a:ext cx="1763062" cy="2375131"/>
            <a:chOff x="1750111" y="3760512"/>
            <a:chExt cx="1763062" cy="2375131"/>
          </a:xfrm>
        </p:grpSpPr>
        <p:sp>
          <p:nvSpPr>
            <p:cNvPr id="612" name="Rectangle 611">
              <a:extLst>
                <a:ext uri="{FF2B5EF4-FFF2-40B4-BE49-F238E27FC236}">
                  <a16:creationId xmlns:a16="http://schemas.microsoft.com/office/drawing/2014/main" id="{384B7586-961F-4500-AE05-76D0C430B974}"/>
                </a:ext>
              </a:extLst>
            </p:cNvPr>
            <p:cNvSpPr/>
            <p:nvPr/>
          </p:nvSpPr>
          <p:spPr>
            <a:xfrm>
              <a:off x="1750232" y="3763505"/>
              <a:ext cx="1433326" cy="2372137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dirty="0">
                <a:solidFill>
                  <a:srgbClr val="5B9CD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13" name="Graphic 612">
              <a:extLst>
                <a:ext uri="{FF2B5EF4-FFF2-40B4-BE49-F238E27FC236}">
                  <a16:creationId xmlns:a16="http://schemas.microsoft.com/office/drawing/2014/main" id="{7411E4F8-6E13-4D0F-8850-95EB3261F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1750111" y="3771467"/>
              <a:ext cx="274320" cy="274320"/>
            </a:xfrm>
            <a:prstGeom prst="rect">
              <a:avLst/>
            </a:prstGeom>
          </p:spPr>
        </p:pic>
        <p:grpSp>
          <p:nvGrpSpPr>
            <p:cNvPr id="614" name="Group 613">
              <a:extLst>
                <a:ext uri="{FF2B5EF4-FFF2-40B4-BE49-F238E27FC236}">
                  <a16:creationId xmlns:a16="http://schemas.microsoft.com/office/drawing/2014/main" id="{C2EDC18D-13A0-483D-B6EF-BE0A8B80F97A}"/>
                </a:ext>
              </a:extLst>
            </p:cNvPr>
            <p:cNvGrpSpPr/>
            <p:nvPr/>
          </p:nvGrpSpPr>
          <p:grpSpPr>
            <a:xfrm>
              <a:off x="2040589" y="4057718"/>
              <a:ext cx="1342852" cy="575629"/>
              <a:chOff x="-2286944" y="1943917"/>
              <a:chExt cx="1342852" cy="575629"/>
            </a:xfrm>
          </p:grpSpPr>
          <p:sp>
            <p:nvSpPr>
              <p:cNvPr id="622" name="TextBox 18">
                <a:extLst>
                  <a:ext uri="{FF2B5EF4-FFF2-40B4-BE49-F238E27FC236}">
                    <a16:creationId xmlns:a16="http://schemas.microsoft.com/office/drawing/2014/main" id="{EDC588E1-F50E-403A-8D85-DA239FD2D2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286944" y="2304102"/>
                <a:ext cx="134285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EFS mount target</a:t>
                </a:r>
              </a:p>
            </p:txBody>
          </p:sp>
          <p:pic>
            <p:nvPicPr>
              <p:cNvPr id="623" name="Graphic 37">
                <a:extLst>
                  <a:ext uri="{FF2B5EF4-FFF2-40B4-BE49-F238E27FC236}">
                    <a16:creationId xmlns:a16="http://schemas.microsoft.com/office/drawing/2014/main" id="{0576B448-B3F7-47BC-AB5D-95CFBFF3A6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851998" y="1943917"/>
                <a:ext cx="365760" cy="365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615" name="Group 614">
              <a:extLst>
                <a:ext uri="{FF2B5EF4-FFF2-40B4-BE49-F238E27FC236}">
                  <a16:creationId xmlns:a16="http://schemas.microsoft.com/office/drawing/2014/main" id="{A124AA26-6F67-4EB1-9F50-237777823178}"/>
                </a:ext>
              </a:extLst>
            </p:cNvPr>
            <p:cNvGrpSpPr/>
            <p:nvPr/>
          </p:nvGrpSpPr>
          <p:grpSpPr>
            <a:xfrm>
              <a:off x="1951782" y="4790550"/>
              <a:ext cx="1493559" cy="564932"/>
              <a:chOff x="-1761769" y="9784128"/>
              <a:chExt cx="1493559" cy="564932"/>
            </a:xfrm>
          </p:grpSpPr>
          <p:sp>
            <p:nvSpPr>
              <p:cNvPr id="620" name="TextBox 18">
                <a:extLst>
                  <a:ext uri="{FF2B5EF4-FFF2-40B4-BE49-F238E27FC236}">
                    <a16:creationId xmlns:a16="http://schemas.microsoft.com/office/drawing/2014/main" id="{3D46545F-59DC-4CDC-A8D0-FE004CB30D8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761769" y="10133616"/>
                <a:ext cx="149355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ElastiCache for Redis</a:t>
                </a:r>
              </a:p>
            </p:txBody>
          </p:sp>
          <p:pic>
            <p:nvPicPr>
              <p:cNvPr id="621" name="Graphic 24">
                <a:extLst>
                  <a:ext uri="{FF2B5EF4-FFF2-40B4-BE49-F238E27FC236}">
                    <a16:creationId xmlns:a16="http://schemas.microsoft.com/office/drawing/2014/main" id="{F2970A6D-3D5B-4EBD-A884-6517B52AFB1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54873" y="9784128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16" name="Group 615">
              <a:extLst>
                <a:ext uri="{FF2B5EF4-FFF2-40B4-BE49-F238E27FC236}">
                  <a16:creationId xmlns:a16="http://schemas.microsoft.com/office/drawing/2014/main" id="{D6AE7050-83B4-4016-A48E-C4D9433864BC}"/>
                </a:ext>
              </a:extLst>
            </p:cNvPr>
            <p:cNvGrpSpPr/>
            <p:nvPr/>
          </p:nvGrpSpPr>
          <p:grpSpPr>
            <a:xfrm>
              <a:off x="1801782" y="5486109"/>
              <a:ext cx="1711391" cy="649534"/>
              <a:chOff x="-1842057" y="6217022"/>
              <a:chExt cx="1711391" cy="649534"/>
            </a:xfrm>
          </p:grpSpPr>
          <p:sp>
            <p:nvSpPr>
              <p:cNvPr id="618" name="TextBox 21">
                <a:extLst>
                  <a:ext uri="{FF2B5EF4-FFF2-40B4-BE49-F238E27FC236}">
                    <a16:creationId xmlns:a16="http://schemas.microsoft.com/office/drawing/2014/main" id="{8CF6A155-DD26-41BE-8596-C0E004AE309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842057" y="6528002"/>
                <a:ext cx="1711391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Amazon Aurora</a:t>
                </a:r>
                <a:b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</a:br>
                <a:r>
                  <a:rPr lang="en-US" altLang="en-US" sz="800" i="1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writer node</a:t>
                </a:r>
              </a:p>
            </p:txBody>
          </p:sp>
          <p:pic>
            <p:nvPicPr>
              <p:cNvPr id="619" name="Graphic 23">
                <a:extLst>
                  <a:ext uri="{FF2B5EF4-FFF2-40B4-BE49-F238E27FC236}">
                    <a16:creationId xmlns:a16="http://schemas.microsoft.com/office/drawing/2014/main" id="{322D2483-68DB-4DD3-B2F5-2E72C01715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6140" y="6217022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17" name="TextBox 40">
              <a:extLst>
                <a:ext uri="{FF2B5EF4-FFF2-40B4-BE49-F238E27FC236}">
                  <a16:creationId xmlns:a16="http://schemas.microsoft.com/office/drawing/2014/main" id="{4A9A9365-D33B-4150-9B8E-12FA9F55B0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32527" y="3760512"/>
              <a:ext cx="127738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 data</a:t>
              </a:r>
            </a:p>
          </p:txBody>
        </p:sp>
      </p:grpSp>
      <p:grpSp>
        <p:nvGrpSpPr>
          <p:cNvPr id="624" name="Group 623">
            <a:extLst>
              <a:ext uri="{FF2B5EF4-FFF2-40B4-BE49-F238E27FC236}">
                <a16:creationId xmlns:a16="http://schemas.microsoft.com/office/drawing/2014/main" id="{820C67D3-5584-4E04-A10C-1F1BEC109A7F}"/>
              </a:ext>
            </a:extLst>
          </p:cNvPr>
          <p:cNvGrpSpPr/>
          <p:nvPr/>
        </p:nvGrpSpPr>
        <p:grpSpPr>
          <a:xfrm>
            <a:off x="6304439" y="3740936"/>
            <a:ext cx="1711391" cy="2394706"/>
            <a:chOff x="4882738" y="3740936"/>
            <a:chExt cx="1711391" cy="2394706"/>
          </a:xfrm>
        </p:grpSpPr>
        <p:sp>
          <p:nvSpPr>
            <p:cNvPr id="625" name="Rectangle 624">
              <a:extLst>
                <a:ext uri="{FF2B5EF4-FFF2-40B4-BE49-F238E27FC236}">
                  <a16:creationId xmlns:a16="http://schemas.microsoft.com/office/drawing/2014/main" id="{51706D50-8150-4D11-9048-0F9C4F68819B}"/>
                </a:ext>
              </a:extLst>
            </p:cNvPr>
            <p:cNvSpPr/>
            <p:nvPr/>
          </p:nvSpPr>
          <p:spPr>
            <a:xfrm>
              <a:off x="4892106" y="3761875"/>
              <a:ext cx="1493559" cy="2373767"/>
            </a:xfrm>
            <a:prstGeom prst="rect">
              <a:avLst/>
            </a:prstGeom>
            <a:solidFill>
              <a:srgbClr val="007CBC">
                <a:alpha val="9804"/>
              </a:srgbClr>
            </a:solidFill>
            <a:ln w="12700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dirty="0">
                <a:solidFill>
                  <a:srgbClr val="5B9CD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26" name="Graphic 625">
              <a:extLst>
                <a:ext uri="{FF2B5EF4-FFF2-40B4-BE49-F238E27FC236}">
                  <a16:creationId xmlns:a16="http://schemas.microsoft.com/office/drawing/2014/main" id="{0464B339-0027-4C14-946D-FE518EAB27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4894443" y="3762988"/>
              <a:ext cx="274320" cy="274320"/>
            </a:xfrm>
            <a:prstGeom prst="rect">
              <a:avLst/>
            </a:prstGeom>
          </p:spPr>
        </p:pic>
        <p:grpSp>
          <p:nvGrpSpPr>
            <p:cNvPr id="627" name="Group 626">
              <a:extLst>
                <a:ext uri="{FF2B5EF4-FFF2-40B4-BE49-F238E27FC236}">
                  <a16:creationId xmlns:a16="http://schemas.microsoft.com/office/drawing/2014/main" id="{CB4931BC-8997-4064-800F-7EB44ED8EA17}"/>
                </a:ext>
              </a:extLst>
            </p:cNvPr>
            <p:cNvGrpSpPr/>
            <p:nvPr/>
          </p:nvGrpSpPr>
          <p:grpSpPr>
            <a:xfrm>
              <a:off x="5021030" y="4073525"/>
              <a:ext cx="1342852" cy="552582"/>
              <a:chOff x="-2483877" y="1954775"/>
              <a:chExt cx="1342852" cy="552582"/>
            </a:xfrm>
          </p:grpSpPr>
          <p:sp>
            <p:nvSpPr>
              <p:cNvPr id="635" name="TextBox 18">
                <a:extLst>
                  <a:ext uri="{FF2B5EF4-FFF2-40B4-BE49-F238E27FC236}">
                    <a16:creationId xmlns:a16="http://schemas.microsoft.com/office/drawing/2014/main" id="{C8A82A2F-1AA5-4951-8AFD-0F414EE2E0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483877" y="2291913"/>
                <a:ext cx="1342852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EFS mount target</a:t>
                </a:r>
              </a:p>
            </p:txBody>
          </p:sp>
          <p:pic>
            <p:nvPicPr>
              <p:cNvPr id="636" name="Graphic 37">
                <a:extLst>
                  <a:ext uri="{FF2B5EF4-FFF2-40B4-BE49-F238E27FC236}">
                    <a16:creationId xmlns:a16="http://schemas.microsoft.com/office/drawing/2014/main" id="{66B1E991-6A80-44B8-9BD7-AC518EA883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000598" y="1954775"/>
                <a:ext cx="365760" cy="365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628" name="Group 627">
              <a:extLst>
                <a:ext uri="{FF2B5EF4-FFF2-40B4-BE49-F238E27FC236}">
                  <a16:creationId xmlns:a16="http://schemas.microsoft.com/office/drawing/2014/main" id="{5083DD04-BC05-4AA6-9243-8B43958EDAB4}"/>
                </a:ext>
              </a:extLst>
            </p:cNvPr>
            <p:cNvGrpSpPr/>
            <p:nvPr/>
          </p:nvGrpSpPr>
          <p:grpSpPr>
            <a:xfrm>
              <a:off x="4997548" y="4809099"/>
              <a:ext cx="1493559" cy="534497"/>
              <a:chOff x="-1893377" y="9797728"/>
              <a:chExt cx="1493559" cy="534497"/>
            </a:xfrm>
          </p:grpSpPr>
          <p:sp>
            <p:nvSpPr>
              <p:cNvPr id="633" name="TextBox 18">
                <a:extLst>
                  <a:ext uri="{FF2B5EF4-FFF2-40B4-BE49-F238E27FC236}">
                    <a16:creationId xmlns:a16="http://schemas.microsoft.com/office/drawing/2014/main" id="{367486AE-E833-4401-9DDF-229238806F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893377" y="10116781"/>
                <a:ext cx="1493559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ElastiCache for Redis</a:t>
                </a:r>
              </a:p>
            </p:txBody>
          </p:sp>
          <p:pic>
            <p:nvPicPr>
              <p:cNvPr id="634" name="Graphic 24">
                <a:extLst>
                  <a:ext uri="{FF2B5EF4-FFF2-40B4-BE49-F238E27FC236}">
                    <a16:creationId xmlns:a16="http://schemas.microsoft.com/office/drawing/2014/main" id="{A0BB957F-91CD-44A0-9A67-93C7402DB65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54799" y="9797728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29" name="Group 628">
              <a:extLst>
                <a:ext uri="{FF2B5EF4-FFF2-40B4-BE49-F238E27FC236}">
                  <a16:creationId xmlns:a16="http://schemas.microsoft.com/office/drawing/2014/main" id="{7B000961-0B74-454A-97FB-7DC484377CDE}"/>
                </a:ext>
              </a:extLst>
            </p:cNvPr>
            <p:cNvGrpSpPr/>
            <p:nvPr/>
          </p:nvGrpSpPr>
          <p:grpSpPr>
            <a:xfrm>
              <a:off x="4882738" y="5498754"/>
              <a:ext cx="1711391" cy="633384"/>
              <a:chOff x="-1938475" y="6224718"/>
              <a:chExt cx="1711391" cy="633384"/>
            </a:xfrm>
          </p:grpSpPr>
          <p:sp>
            <p:nvSpPr>
              <p:cNvPr id="631" name="TextBox 21">
                <a:extLst>
                  <a:ext uri="{FF2B5EF4-FFF2-40B4-BE49-F238E27FC236}">
                    <a16:creationId xmlns:a16="http://schemas.microsoft.com/office/drawing/2014/main" id="{E674158B-A2E1-4CE9-ACF3-2E4558F364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938475" y="6519548"/>
                <a:ext cx="1711391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Amazon Aurora</a:t>
                </a:r>
                <a:br>
                  <a:rPr lang="en-US" altLang="en-US" sz="800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</a:br>
                <a:r>
                  <a:rPr lang="en-US" altLang="en-US" sz="800" i="1" dirty="0">
                    <a:latin typeface="Amazon Ember" panose="020B0603020204020204" pitchFamily="34" charset="0"/>
                    <a:ea typeface="Amazon Ember" panose="020B0603020204020204" pitchFamily="34" charset="0"/>
                    <a:cs typeface="Amazon Ember" panose="020B0603020204020204" pitchFamily="34" charset="0"/>
                  </a:rPr>
                  <a:t>writer node</a:t>
                </a:r>
              </a:p>
            </p:txBody>
          </p:sp>
          <p:pic>
            <p:nvPicPr>
              <p:cNvPr id="632" name="Graphic 23">
                <a:extLst>
                  <a:ext uri="{FF2B5EF4-FFF2-40B4-BE49-F238E27FC236}">
                    <a16:creationId xmlns:a16="http://schemas.microsoft.com/office/drawing/2014/main" id="{B4661C6A-02AB-491D-A622-D779FD1ABB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30930" y="6224718"/>
                <a:ext cx="365760" cy="365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30" name="TextBox 40">
              <a:extLst>
                <a:ext uri="{FF2B5EF4-FFF2-40B4-BE49-F238E27FC236}">
                  <a16:creationId xmlns:a16="http://schemas.microsoft.com/office/drawing/2014/main" id="{9AEC1212-6CDB-40AE-8867-47D3E3CA7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1019" y="3740936"/>
              <a:ext cx="127738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 data</a:t>
              </a:r>
            </a:p>
          </p:txBody>
        </p:sp>
      </p:grpSp>
      <p:sp>
        <p:nvSpPr>
          <p:cNvPr id="637" name="NumBox 6">
            <a:extLst>
              <a:ext uri="{FF2B5EF4-FFF2-40B4-BE49-F238E27FC236}">
                <a16:creationId xmlns:a16="http://schemas.microsoft.com/office/drawing/2014/main" id="{82DD18BB-0AD6-4F13-84F6-E677D9793A66}"/>
              </a:ext>
            </a:extLst>
          </p:cNvPr>
          <p:cNvSpPr/>
          <p:nvPr/>
        </p:nvSpPr>
        <p:spPr>
          <a:xfrm>
            <a:off x="4766533" y="3267932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38" name="NumBox 7">
            <a:extLst>
              <a:ext uri="{FF2B5EF4-FFF2-40B4-BE49-F238E27FC236}">
                <a16:creationId xmlns:a16="http://schemas.microsoft.com/office/drawing/2014/main" id="{E766DDDD-54E3-4EED-88D1-7224F9A68B7B}"/>
              </a:ext>
            </a:extLst>
          </p:cNvPr>
          <p:cNvSpPr/>
          <p:nvPr/>
        </p:nvSpPr>
        <p:spPr>
          <a:xfrm>
            <a:off x="5609836" y="3701889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639" name="NumBox 8">
            <a:extLst>
              <a:ext uri="{FF2B5EF4-FFF2-40B4-BE49-F238E27FC236}">
                <a16:creationId xmlns:a16="http://schemas.microsoft.com/office/drawing/2014/main" id="{772DBC3C-18E5-429B-A30A-7B8E88C87A05}"/>
              </a:ext>
            </a:extLst>
          </p:cNvPr>
          <p:cNvSpPr/>
          <p:nvPr/>
        </p:nvSpPr>
        <p:spPr>
          <a:xfrm>
            <a:off x="2646839" y="4009945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640" name="NumBox 9">
            <a:extLst>
              <a:ext uri="{FF2B5EF4-FFF2-40B4-BE49-F238E27FC236}">
                <a16:creationId xmlns:a16="http://schemas.microsoft.com/office/drawing/2014/main" id="{DC03F9A7-A5ED-4CFE-B740-E2D2964590DE}"/>
              </a:ext>
            </a:extLst>
          </p:cNvPr>
          <p:cNvSpPr/>
          <p:nvPr/>
        </p:nvSpPr>
        <p:spPr>
          <a:xfrm>
            <a:off x="4444531" y="5671058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641" name="TextBox 40">
            <a:extLst>
              <a:ext uri="{FF2B5EF4-FFF2-40B4-BE49-F238E27FC236}">
                <a16:creationId xmlns:a16="http://schemas.microsoft.com/office/drawing/2014/main" id="{D7586322-A5BF-47BE-A775-10902E27E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0876" y="3500637"/>
            <a:ext cx="12773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grpSp>
        <p:nvGrpSpPr>
          <p:cNvPr id="642" name="Group 641">
            <a:extLst>
              <a:ext uri="{FF2B5EF4-FFF2-40B4-BE49-F238E27FC236}">
                <a16:creationId xmlns:a16="http://schemas.microsoft.com/office/drawing/2014/main" id="{E4140EC8-1A35-4525-9D90-EF4D082A6A08}"/>
              </a:ext>
            </a:extLst>
          </p:cNvPr>
          <p:cNvGrpSpPr/>
          <p:nvPr/>
        </p:nvGrpSpPr>
        <p:grpSpPr>
          <a:xfrm>
            <a:off x="6335501" y="2942468"/>
            <a:ext cx="1476955" cy="778658"/>
            <a:chOff x="4912640" y="3167824"/>
            <a:chExt cx="1476955" cy="778658"/>
          </a:xfrm>
        </p:grpSpPr>
        <p:grpSp>
          <p:nvGrpSpPr>
            <p:cNvPr id="643" name="Group 642">
              <a:extLst>
                <a:ext uri="{FF2B5EF4-FFF2-40B4-BE49-F238E27FC236}">
                  <a16:creationId xmlns:a16="http://schemas.microsoft.com/office/drawing/2014/main" id="{FF756BE7-8945-4136-84A6-65AB95E9051A}"/>
                </a:ext>
              </a:extLst>
            </p:cNvPr>
            <p:cNvGrpSpPr/>
            <p:nvPr/>
          </p:nvGrpSpPr>
          <p:grpSpPr>
            <a:xfrm>
              <a:off x="4912640" y="3195264"/>
              <a:ext cx="1476955" cy="751218"/>
              <a:chOff x="1569241" y="3670579"/>
              <a:chExt cx="1487618" cy="751218"/>
            </a:xfrm>
          </p:grpSpPr>
          <p:sp>
            <p:nvSpPr>
              <p:cNvPr id="645" name="Rectangle 644">
                <a:extLst>
                  <a:ext uri="{FF2B5EF4-FFF2-40B4-BE49-F238E27FC236}">
                    <a16:creationId xmlns:a16="http://schemas.microsoft.com/office/drawing/2014/main" id="{681AD6F7-C591-4135-8BD3-AAF46E6EC829}"/>
                  </a:ext>
                </a:extLst>
              </p:cNvPr>
              <p:cNvSpPr/>
              <p:nvPr/>
            </p:nvSpPr>
            <p:spPr>
              <a:xfrm>
                <a:off x="1569241" y="3670579"/>
                <a:ext cx="1477144" cy="751218"/>
              </a:xfrm>
              <a:prstGeom prst="rect">
                <a:avLst/>
              </a:prstGeom>
              <a:solidFill>
                <a:srgbClr val="007CBC">
                  <a:alpha val="9804"/>
                </a:srgbClr>
              </a:soli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0292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solidFill>
                    <a:srgbClr val="5B9CD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46" name="Graphic 645">
                <a:extLst>
                  <a:ext uri="{FF2B5EF4-FFF2-40B4-BE49-F238E27FC236}">
                    <a16:creationId xmlns:a16="http://schemas.microsoft.com/office/drawing/2014/main" id="{8259CD10-8F19-4761-97EF-8475549848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96DAC541-7B7A-43D3-8B79-37D633B846F1}">
                    <asvg:svgBlip xmlns:asvg="http://schemas.microsoft.com/office/drawing/2016/SVG/main" r:embed="rId30"/>
                  </a:ext>
                </a:extLst>
              </a:blip>
              <a:stretch>
                <a:fillRect/>
              </a:stretch>
            </p:blipFill>
            <p:spPr>
              <a:xfrm>
                <a:off x="1579816" y="3692203"/>
                <a:ext cx="274320" cy="274320"/>
              </a:xfrm>
              <a:prstGeom prst="rect">
                <a:avLst/>
              </a:prstGeom>
            </p:spPr>
          </p:pic>
          <p:grpSp>
            <p:nvGrpSpPr>
              <p:cNvPr id="647" name="Group 646">
                <a:extLst>
                  <a:ext uri="{FF2B5EF4-FFF2-40B4-BE49-F238E27FC236}">
                    <a16:creationId xmlns:a16="http://schemas.microsoft.com/office/drawing/2014/main" id="{DC539CEC-5F8D-4BEB-AD1F-3666DF31152D}"/>
                  </a:ext>
                </a:extLst>
              </p:cNvPr>
              <p:cNvGrpSpPr/>
              <p:nvPr/>
            </p:nvGrpSpPr>
            <p:grpSpPr>
              <a:xfrm>
                <a:off x="1941291" y="3889652"/>
                <a:ext cx="1115568" cy="511879"/>
                <a:chOff x="-2166742" y="4422727"/>
                <a:chExt cx="1115568" cy="511879"/>
              </a:xfrm>
            </p:grpSpPr>
            <p:pic>
              <p:nvPicPr>
                <p:cNvPr id="648" name="Graphic 62">
                  <a:extLst>
                    <a:ext uri="{FF2B5EF4-FFF2-40B4-BE49-F238E27FC236}">
                      <a16:creationId xmlns:a16="http://schemas.microsoft.com/office/drawing/2014/main" id="{3807DE28-FB09-4E32-8247-DCB9FE60B24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820612" y="4422727"/>
                  <a:ext cx="365760" cy="3657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49" name="TextBox 16">
                  <a:extLst>
                    <a:ext uri="{FF2B5EF4-FFF2-40B4-BE49-F238E27FC236}">
                      <a16:creationId xmlns:a16="http://schemas.microsoft.com/office/drawing/2014/main" id="{05986B22-A806-49D2-9EDE-6CB0D9B4DC2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2166742" y="4719162"/>
                  <a:ext cx="11155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rIns="0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800" dirty="0">
                      <a:latin typeface="Amazon Ember" panose="020B0603020204020204" pitchFamily="34" charset="0"/>
                      <a:ea typeface="Amazon Ember" panose="020B0603020204020204" pitchFamily="34" charset="0"/>
                      <a:cs typeface="Amazon Ember" panose="020B0603020204020204" pitchFamily="34" charset="0"/>
                    </a:rPr>
                    <a:t>Moodle app server</a:t>
                  </a:r>
                </a:p>
              </p:txBody>
            </p:sp>
          </p:grpSp>
        </p:grpSp>
        <p:sp>
          <p:nvSpPr>
            <p:cNvPr id="644" name="TextBox 40">
              <a:extLst>
                <a:ext uri="{FF2B5EF4-FFF2-40B4-BE49-F238E27FC236}">
                  <a16:creationId xmlns:a16="http://schemas.microsoft.com/office/drawing/2014/main" id="{F6A09296-61DD-48EA-9415-089C18D3E4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6146" y="3167824"/>
              <a:ext cx="127738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5B9CD5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Private subnet app</a:t>
              </a:r>
            </a:p>
          </p:txBody>
        </p:sp>
      </p:grpSp>
      <p:sp>
        <p:nvSpPr>
          <p:cNvPr id="650" name="TextBox 40">
            <a:extLst>
              <a:ext uri="{FF2B5EF4-FFF2-40B4-BE49-F238E27FC236}">
                <a16:creationId xmlns:a16="http://schemas.microsoft.com/office/drawing/2014/main" id="{01655CBC-9530-4740-B975-6C2586B74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6621" y="3957462"/>
            <a:ext cx="127738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Shared file storage</a:t>
            </a:r>
          </a:p>
        </p:txBody>
      </p:sp>
      <p:sp>
        <p:nvSpPr>
          <p:cNvPr id="651" name="TextBox 40">
            <a:extLst>
              <a:ext uri="{FF2B5EF4-FFF2-40B4-BE49-F238E27FC236}">
                <a16:creationId xmlns:a16="http://schemas.microsoft.com/office/drawing/2014/main" id="{E9224868-4C11-40C5-A180-DF52F6C99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098" y="4707742"/>
            <a:ext cx="15690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Distributed cache cluster</a:t>
            </a:r>
          </a:p>
        </p:txBody>
      </p:sp>
      <p:sp>
        <p:nvSpPr>
          <p:cNvPr id="652" name="TextBox 40">
            <a:extLst>
              <a:ext uri="{FF2B5EF4-FFF2-40B4-BE49-F238E27FC236}">
                <a16:creationId xmlns:a16="http://schemas.microsoft.com/office/drawing/2014/main" id="{D85F8B04-4ACA-4487-9D6E-9565A4D30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968" y="5410418"/>
            <a:ext cx="15690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Database cluster</a:t>
            </a:r>
          </a:p>
        </p:txBody>
      </p:sp>
      <p:cxnSp>
        <p:nvCxnSpPr>
          <p:cNvPr id="653" name="Connector: Elbow 652">
            <a:extLst>
              <a:ext uri="{FF2B5EF4-FFF2-40B4-BE49-F238E27FC236}">
                <a16:creationId xmlns:a16="http://schemas.microsoft.com/office/drawing/2014/main" id="{CFF34C89-B369-459A-B58D-01FEADB3C820}"/>
              </a:ext>
            </a:extLst>
          </p:cNvPr>
          <p:cNvCxnSpPr>
            <a:cxnSpLocks/>
            <a:stCxn id="533" idx="3"/>
          </p:cNvCxnSpPr>
          <p:nvPr/>
        </p:nvCxnSpPr>
        <p:spPr>
          <a:xfrm flipV="1">
            <a:off x="1987529" y="1393747"/>
            <a:ext cx="1138827" cy="264777"/>
          </a:xfrm>
          <a:prstGeom prst="bentConnector3">
            <a:avLst>
              <a:gd name="adj1" fmla="val 50000"/>
            </a:avLst>
          </a:prstGeom>
          <a:ln w="12700">
            <a:solidFill>
              <a:srgbClr val="545B64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4" name="Group 653">
            <a:extLst>
              <a:ext uri="{FF2B5EF4-FFF2-40B4-BE49-F238E27FC236}">
                <a16:creationId xmlns:a16="http://schemas.microsoft.com/office/drawing/2014/main" id="{385F5D23-2263-4205-9B31-DC090E4D9AFF}"/>
              </a:ext>
            </a:extLst>
          </p:cNvPr>
          <p:cNvGrpSpPr/>
          <p:nvPr/>
        </p:nvGrpSpPr>
        <p:grpSpPr>
          <a:xfrm>
            <a:off x="3161561" y="2323873"/>
            <a:ext cx="1767152" cy="646251"/>
            <a:chOff x="1736538" y="2548108"/>
            <a:chExt cx="1767152" cy="646251"/>
          </a:xfrm>
        </p:grpSpPr>
        <p:grpSp>
          <p:nvGrpSpPr>
            <p:cNvPr id="655" name="Group 654">
              <a:extLst>
                <a:ext uri="{FF2B5EF4-FFF2-40B4-BE49-F238E27FC236}">
                  <a16:creationId xmlns:a16="http://schemas.microsoft.com/office/drawing/2014/main" id="{BFB86E49-5704-4D85-9FA6-BDBC3C6E80E8}"/>
                </a:ext>
              </a:extLst>
            </p:cNvPr>
            <p:cNvGrpSpPr/>
            <p:nvPr/>
          </p:nvGrpSpPr>
          <p:grpSpPr>
            <a:xfrm>
              <a:off x="1736538" y="2557800"/>
              <a:ext cx="1767152" cy="636559"/>
              <a:chOff x="1549932" y="2998226"/>
              <a:chExt cx="1767152" cy="636559"/>
            </a:xfrm>
          </p:grpSpPr>
          <p:sp>
            <p:nvSpPr>
              <p:cNvPr id="657" name="Rectangle 656">
                <a:extLst>
                  <a:ext uri="{FF2B5EF4-FFF2-40B4-BE49-F238E27FC236}">
                    <a16:creationId xmlns:a16="http://schemas.microsoft.com/office/drawing/2014/main" id="{CBBF62D0-4C1E-4987-B963-0B04CAC6B6EA}"/>
                  </a:ext>
                </a:extLst>
              </p:cNvPr>
              <p:cNvSpPr/>
              <p:nvPr/>
            </p:nvSpPr>
            <p:spPr>
              <a:xfrm>
                <a:off x="1578471" y="2998226"/>
                <a:ext cx="1431372" cy="592791"/>
              </a:xfrm>
              <a:prstGeom prst="rect">
                <a:avLst/>
              </a:prstGeom>
              <a:solidFill>
                <a:srgbClr val="1D8900">
                  <a:alpha val="9804"/>
                </a:srgbClr>
              </a:soli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0292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solidFill>
                    <a:srgbClr val="1E89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pic>
            <p:nvPicPr>
              <p:cNvPr id="658" name="Graphic 657">
                <a:extLst>
                  <a:ext uri="{FF2B5EF4-FFF2-40B4-BE49-F238E27FC236}">
                    <a16:creationId xmlns:a16="http://schemas.microsoft.com/office/drawing/2014/main" id="{FAC0593B-C719-48A8-A6F7-9A3744FCC8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96DAC541-7B7A-43D3-8B79-37D633B846F1}">
                    <asvg:svgBlip xmlns:asvg="http://schemas.microsoft.com/office/drawing/2016/SVG/main" r:embed="rId36"/>
                  </a:ext>
                </a:extLst>
              </a:blip>
              <a:stretch>
                <a:fillRect/>
              </a:stretch>
            </p:blipFill>
            <p:spPr>
              <a:xfrm>
                <a:off x="1580280" y="3006705"/>
                <a:ext cx="274320" cy="274320"/>
              </a:xfrm>
              <a:prstGeom prst="rect">
                <a:avLst/>
              </a:prstGeom>
            </p:spPr>
          </p:pic>
          <p:grpSp>
            <p:nvGrpSpPr>
              <p:cNvPr id="659" name="Group 658">
                <a:extLst>
                  <a:ext uri="{FF2B5EF4-FFF2-40B4-BE49-F238E27FC236}">
                    <a16:creationId xmlns:a16="http://schemas.microsoft.com/office/drawing/2014/main" id="{B2A582D2-6E99-49C3-B0E1-454C4C31E063}"/>
                  </a:ext>
                </a:extLst>
              </p:cNvPr>
              <p:cNvGrpSpPr/>
              <p:nvPr/>
            </p:nvGrpSpPr>
            <p:grpSpPr>
              <a:xfrm>
                <a:off x="1549932" y="3187587"/>
                <a:ext cx="1767152" cy="447198"/>
                <a:chOff x="-2391603" y="1413739"/>
                <a:chExt cx="1767152" cy="447198"/>
              </a:xfrm>
            </p:grpSpPr>
            <p:sp>
              <p:nvSpPr>
                <p:cNvPr id="660" name="TextBox 14">
                  <a:extLst>
                    <a:ext uri="{FF2B5EF4-FFF2-40B4-BE49-F238E27FC236}">
                      <a16:creationId xmlns:a16="http://schemas.microsoft.com/office/drawing/2014/main" id="{A9651B41-B427-4C8E-8345-EA3E15D39EE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2391603" y="1645493"/>
                  <a:ext cx="1767152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800" dirty="0">
                      <a:solidFill>
                        <a:srgbClr val="232F3E"/>
                      </a:solidFill>
                      <a:latin typeface="Amazon Ember" panose="020B0603020204020204" pitchFamily="34" charset="0"/>
                      <a:ea typeface="Amazon Ember" panose="020B0603020204020204" pitchFamily="34" charset="0"/>
                      <a:cs typeface="Amazon Ember" panose="020B0603020204020204" pitchFamily="34" charset="0"/>
                    </a:rPr>
                    <a:t>NAT gateway</a:t>
                  </a:r>
                </a:p>
              </p:txBody>
            </p:sp>
            <p:pic>
              <p:nvPicPr>
                <p:cNvPr id="661" name="Graphic 13">
                  <a:extLst>
                    <a:ext uri="{FF2B5EF4-FFF2-40B4-BE49-F238E27FC236}">
                      <a16:creationId xmlns:a16="http://schemas.microsoft.com/office/drawing/2014/main" id="{C49D6AD7-30A1-4115-9692-9FD96E41019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645187" y="1413739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656" name="TextBox 40">
              <a:extLst>
                <a:ext uri="{FF2B5EF4-FFF2-40B4-BE49-F238E27FC236}">
                  <a16:creationId xmlns:a16="http://schemas.microsoft.com/office/drawing/2014/main" id="{4E22AE13-4FA5-4776-8E9F-9F8C12BD5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5560" y="2548108"/>
              <a:ext cx="127738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3F8624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Public subnet</a:t>
              </a:r>
            </a:p>
          </p:txBody>
        </p:sp>
      </p:grpSp>
      <p:grpSp>
        <p:nvGrpSpPr>
          <p:cNvPr id="662" name="Group 661">
            <a:extLst>
              <a:ext uri="{FF2B5EF4-FFF2-40B4-BE49-F238E27FC236}">
                <a16:creationId xmlns:a16="http://schemas.microsoft.com/office/drawing/2014/main" id="{12A07F57-07EE-44FF-8E74-005147C741EE}"/>
              </a:ext>
            </a:extLst>
          </p:cNvPr>
          <p:cNvGrpSpPr/>
          <p:nvPr/>
        </p:nvGrpSpPr>
        <p:grpSpPr>
          <a:xfrm>
            <a:off x="6299782" y="2341602"/>
            <a:ext cx="1767152" cy="637363"/>
            <a:chOff x="4874705" y="2540616"/>
            <a:chExt cx="1767152" cy="637363"/>
          </a:xfrm>
        </p:grpSpPr>
        <p:grpSp>
          <p:nvGrpSpPr>
            <p:cNvPr id="663" name="Group 662">
              <a:extLst>
                <a:ext uri="{FF2B5EF4-FFF2-40B4-BE49-F238E27FC236}">
                  <a16:creationId xmlns:a16="http://schemas.microsoft.com/office/drawing/2014/main" id="{57EDD19D-F4C7-451A-9668-6AEF52E3F5A0}"/>
                </a:ext>
              </a:extLst>
            </p:cNvPr>
            <p:cNvGrpSpPr/>
            <p:nvPr/>
          </p:nvGrpSpPr>
          <p:grpSpPr>
            <a:xfrm>
              <a:off x="4874705" y="2561315"/>
              <a:ext cx="1767152" cy="616664"/>
              <a:chOff x="1549736" y="2985944"/>
              <a:chExt cx="1767152" cy="616664"/>
            </a:xfrm>
          </p:grpSpPr>
          <p:sp>
            <p:nvSpPr>
              <p:cNvPr id="665" name="Rectangle 664">
                <a:extLst>
                  <a:ext uri="{FF2B5EF4-FFF2-40B4-BE49-F238E27FC236}">
                    <a16:creationId xmlns:a16="http://schemas.microsoft.com/office/drawing/2014/main" id="{D1577DA4-6195-4A4D-8F1B-737A2E97117D}"/>
                  </a:ext>
                </a:extLst>
              </p:cNvPr>
              <p:cNvSpPr/>
              <p:nvPr/>
            </p:nvSpPr>
            <p:spPr>
              <a:xfrm>
                <a:off x="1578365" y="2985944"/>
                <a:ext cx="1480195" cy="580373"/>
              </a:xfrm>
              <a:prstGeom prst="rect">
                <a:avLst/>
              </a:prstGeom>
              <a:solidFill>
                <a:srgbClr val="1D8900">
                  <a:alpha val="9804"/>
                </a:srgbClr>
              </a:solidFill>
              <a:ln w="12700">
                <a:noFill/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0292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 dirty="0">
                  <a:solidFill>
                    <a:srgbClr val="1E89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endParaRPr>
              </a:p>
            </p:txBody>
          </p:sp>
          <p:pic>
            <p:nvPicPr>
              <p:cNvPr id="666" name="Graphic 665">
                <a:extLst>
                  <a:ext uri="{FF2B5EF4-FFF2-40B4-BE49-F238E27FC236}">
                    <a16:creationId xmlns:a16="http://schemas.microsoft.com/office/drawing/2014/main" id="{2CF29877-9C5B-4086-B26A-4B27896B60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96DAC541-7B7A-43D3-8B79-37D633B846F1}">
                    <asvg:svgBlip xmlns:asvg="http://schemas.microsoft.com/office/drawing/2016/SVG/main" r:embed="rId36"/>
                  </a:ext>
                </a:extLst>
              </a:blip>
              <a:stretch>
                <a:fillRect/>
              </a:stretch>
            </p:blipFill>
            <p:spPr>
              <a:xfrm>
                <a:off x="1579067" y="2988140"/>
                <a:ext cx="274320" cy="274320"/>
              </a:xfrm>
              <a:prstGeom prst="rect">
                <a:avLst/>
              </a:prstGeom>
            </p:spPr>
          </p:pic>
          <p:grpSp>
            <p:nvGrpSpPr>
              <p:cNvPr id="667" name="Group 666">
                <a:extLst>
                  <a:ext uri="{FF2B5EF4-FFF2-40B4-BE49-F238E27FC236}">
                    <a16:creationId xmlns:a16="http://schemas.microsoft.com/office/drawing/2014/main" id="{3CE1704C-2BC0-4B11-9CAC-0F310A9B8DE3}"/>
                  </a:ext>
                </a:extLst>
              </p:cNvPr>
              <p:cNvGrpSpPr/>
              <p:nvPr/>
            </p:nvGrpSpPr>
            <p:grpSpPr>
              <a:xfrm>
                <a:off x="1549736" y="3166994"/>
                <a:ext cx="1767152" cy="435614"/>
                <a:chOff x="-2391799" y="1393146"/>
                <a:chExt cx="1767152" cy="435614"/>
              </a:xfrm>
            </p:grpSpPr>
            <p:sp>
              <p:nvSpPr>
                <p:cNvPr id="668" name="TextBox 14">
                  <a:extLst>
                    <a:ext uri="{FF2B5EF4-FFF2-40B4-BE49-F238E27FC236}">
                      <a16:creationId xmlns:a16="http://schemas.microsoft.com/office/drawing/2014/main" id="{2C503D34-501D-4D16-86C2-3CD6501C99B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2391799" y="1613316"/>
                  <a:ext cx="1767152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800" dirty="0">
                      <a:solidFill>
                        <a:srgbClr val="232F3E"/>
                      </a:solidFill>
                      <a:latin typeface="Amazon Ember" panose="020B0603020204020204" pitchFamily="34" charset="0"/>
                      <a:ea typeface="Amazon Ember" panose="020B0603020204020204" pitchFamily="34" charset="0"/>
                      <a:cs typeface="Amazon Ember" panose="020B0603020204020204" pitchFamily="34" charset="0"/>
                    </a:rPr>
                    <a:t>NAT gateway</a:t>
                  </a:r>
                </a:p>
              </p:txBody>
            </p:sp>
            <p:pic>
              <p:nvPicPr>
                <p:cNvPr id="669" name="Graphic 13">
                  <a:extLst>
                    <a:ext uri="{FF2B5EF4-FFF2-40B4-BE49-F238E27FC236}">
                      <a16:creationId xmlns:a16="http://schemas.microsoft.com/office/drawing/2014/main" id="{10932936-AFB1-41E1-9C85-76B48ABEB92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645187" y="1393146"/>
                  <a:ext cx="274320" cy="274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664" name="TextBox 40">
              <a:extLst>
                <a:ext uri="{FF2B5EF4-FFF2-40B4-BE49-F238E27FC236}">
                  <a16:creationId xmlns:a16="http://schemas.microsoft.com/office/drawing/2014/main" id="{87F17C94-B392-4E69-B1B9-276B494BF8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21256" y="2540616"/>
              <a:ext cx="127738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900" dirty="0">
                  <a:solidFill>
                    <a:srgbClr val="3F8624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Public subnet</a:t>
              </a:r>
            </a:p>
          </p:txBody>
        </p:sp>
      </p:grpSp>
      <p:cxnSp>
        <p:nvCxnSpPr>
          <p:cNvPr id="670" name="Straight Arrow Connector 669">
            <a:extLst>
              <a:ext uri="{FF2B5EF4-FFF2-40B4-BE49-F238E27FC236}">
                <a16:creationId xmlns:a16="http://schemas.microsoft.com/office/drawing/2014/main" id="{24C6E063-8D21-471B-8343-28A4323F2147}"/>
              </a:ext>
            </a:extLst>
          </p:cNvPr>
          <p:cNvCxnSpPr>
            <a:cxnSpLocks/>
          </p:cNvCxnSpPr>
          <p:nvPr/>
        </p:nvCxnSpPr>
        <p:spPr>
          <a:xfrm>
            <a:off x="5501352" y="1624745"/>
            <a:ext cx="0" cy="149701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Straight Arrow Connector 670">
            <a:extLst>
              <a:ext uri="{FF2B5EF4-FFF2-40B4-BE49-F238E27FC236}">
                <a16:creationId xmlns:a16="http://schemas.microsoft.com/office/drawing/2014/main" id="{789EAE9B-4EA8-4D21-9AF9-A31EA7EA1CB2}"/>
              </a:ext>
            </a:extLst>
          </p:cNvPr>
          <p:cNvCxnSpPr>
            <a:cxnSpLocks/>
          </p:cNvCxnSpPr>
          <p:nvPr/>
        </p:nvCxnSpPr>
        <p:spPr>
          <a:xfrm flipH="1">
            <a:off x="8565642" y="3683247"/>
            <a:ext cx="0" cy="182880"/>
          </a:xfrm>
          <a:prstGeom prst="straightConnector1">
            <a:avLst/>
          </a:prstGeom>
          <a:ln w="12700">
            <a:solidFill>
              <a:srgbClr val="545B64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Straight Arrow Connector 671">
            <a:extLst>
              <a:ext uri="{FF2B5EF4-FFF2-40B4-BE49-F238E27FC236}">
                <a16:creationId xmlns:a16="http://schemas.microsoft.com/office/drawing/2014/main" id="{72D14748-C604-4B2E-A7FF-D8AF8CE00D9E}"/>
              </a:ext>
            </a:extLst>
          </p:cNvPr>
          <p:cNvCxnSpPr>
            <a:cxnSpLocks/>
          </p:cNvCxnSpPr>
          <p:nvPr/>
        </p:nvCxnSpPr>
        <p:spPr>
          <a:xfrm flipH="1">
            <a:off x="8595244" y="4393492"/>
            <a:ext cx="0" cy="182880"/>
          </a:xfrm>
          <a:prstGeom prst="straightConnector1">
            <a:avLst/>
          </a:prstGeom>
          <a:ln w="12700">
            <a:solidFill>
              <a:srgbClr val="545B64"/>
            </a:solidFill>
            <a:prstDash val="solid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3" name="NumBox 5">
            <a:extLst>
              <a:ext uri="{FF2B5EF4-FFF2-40B4-BE49-F238E27FC236}">
                <a16:creationId xmlns:a16="http://schemas.microsoft.com/office/drawing/2014/main" id="{45D9168E-12AD-4A94-AE17-301AB23F1419}"/>
              </a:ext>
            </a:extLst>
          </p:cNvPr>
          <p:cNvSpPr/>
          <p:nvPr/>
        </p:nvSpPr>
        <p:spPr>
          <a:xfrm>
            <a:off x="4274577" y="2494554"/>
            <a:ext cx="274320" cy="27432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674" name="TextBox 11">
            <a:extLst>
              <a:ext uri="{FF2B5EF4-FFF2-40B4-BE49-F238E27FC236}">
                <a16:creationId xmlns:a16="http://schemas.microsoft.com/office/drawing/2014/main" id="{FDD5A8EB-5245-4034-8384-635142389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687" y="2245529"/>
            <a:ext cx="22923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solidFill>
                  <a:schemeClr val="tx2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Deployment pipeline</a:t>
            </a:r>
          </a:p>
        </p:txBody>
      </p:sp>
      <p:cxnSp>
        <p:nvCxnSpPr>
          <p:cNvPr id="675" name="Connector: Elbow 674">
            <a:extLst>
              <a:ext uri="{FF2B5EF4-FFF2-40B4-BE49-F238E27FC236}">
                <a16:creationId xmlns:a16="http://schemas.microsoft.com/office/drawing/2014/main" id="{3D310DE4-A333-4DC6-8799-751E8970B0C4}"/>
              </a:ext>
            </a:extLst>
          </p:cNvPr>
          <p:cNvCxnSpPr>
            <a:cxnSpLocks/>
            <a:stCxn id="610" idx="1"/>
          </p:cNvCxnSpPr>
          <p:nvPr/>
        </p:nvCxnSpPr>
        <p:spPr>
          <a:xfrm rot="10800000" flipH="1" flipV="1">
            <a:off x="3541188" y="3604574"/>
            <a:ext cx="3025" cy="1523577"/>
          </a:xfrm>
          <a:prstGeom prst="bentConnector4">
            <a:avLst>
              <a:gd name="adj1" fmla="val -18842182"/>
              <a:gd name="adj2" fmla="val 99948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6" name="Straight Arrow Connector 675">
            <a:extLst>
              <a:ext uri="{FF2B5EF4-FFF2-40B4-BE49-F238E27FC236}">
                <a16:creationId xmlns:a16="http://schemas.microsoft.com/office/drawing/2014/main" id="{685437A1-0A00-40F4-B7D9-CD3C42B813E9}"/>
              </a:ext>
            </a:extLst>
          </p:cNvPr>
          <p:cNvCxnSpPr>
            <a:cxnSpLocks/>
          </p:cNvCxnSpPr>
          <p:nvPr/>
        </p:nvCxnSpPr>
        <p:spPr>
          <a:xfrm>
            <a:off x="4991361" y="3690031"/>
            <a:ext cx="0" cy="1014324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7" name="Straight Arrow Connector 676">
            <a:extLst>
              <a:ext uri="{FF2B5EF4-FFF2-40B4-BE49-F238E27FC236}">
                <a16:creationId xmlns:a16="http://schemas.microsoft.com/office/drawing/2014/main" id="{62737F04-7507-43AD-8916-32F5D5841480}"/>
              </a:ext>
            </a:extLst>
          </p:cNvPr>
          <p:cNvCxnSpPr>
            <a:cxnSpLocks/>
          </p:cNvCxnSpPr>
          <p:nvPr/>
        </p:nvCxnSpPr>
        <p:spPr>
          <a:xfrm>
            <a:off x="5506615" y="2939550"/>
            <a:ext cx="2310" cy="201168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8" name="Straight Arrow Connector 677">
            <a:extLst>
              <a:ext uri="{FF2B5EF4-FFF2-40B4-BE49-F238E27FC236}">
                <a16:creationId xmlns:a16="http://schemas.microsoft.com/office/drawing/2014/main" id="{134FED54-F874-4068-BD8E-C6DD8489D619}"/>
              </a:ext>
            </a:extLst>
          </p:cNvPr>
          <p:cNvCxnSpPr>
            <a:cxnSpLocks/>
          </p:cNvCxnSpPr>
          <p:nvPr/>
        </p:nvCxnSpPr>
        <p:spPr>
          <a:xfrm flipH="1">
            <a:off x="5504236" y="2256238"/>
            <a:ext cx="1741" cy="18288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Connector: Elbow 12">
            <a:extLst>
              <a:ext uri="{FF2B5EF4-FFF2-40B4-BE49-F238E27FC236}">
                <a16:creationId xmlns:a16="http://schemas.microsoft.com/office/drawing/2014/main" id="{98C793E2-41A7-4A1D-81C5-952528030C07}"/>
              </a:ext>
            </a:extLst>
          </p:cNvPr>
          <p:cNvCxnSpPr>
            <a:cxnSpLocks/>
            <a:stCxn id="606" idx="1"/>
            <a:endCxn id="661" idx="1"/>
          </p:cNvCxnSpPr>
          <p:nvPr/>
        </p:nvCxnSpPr>
        <p:spPr>
          <a:xfrm rot="10800000" flipH="1">
            <a:off x="3173609" y="2660087"/>
            <a:ext cx="734367" cy="688491"/>
          </a:xfrm>
          <a:prstGeom prst="bentConnector3">
            <a:avLst>
              <a:gd name="adj1" fmla="val -23658"/>
            </a:avLst>
          </a:prstGeom>
          <a:ln w="12700"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58613</TotalTime>
  <Words>197</Words>
  <Application>Microsoft Office PowerPoint</Application>
  <PresentationFormat>Widescreen</PresentationFormat>
  <Paragraphs>64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Moodle Reference Architecture</dc:title>
  <dc:subject/>
  <dc:creator>Amazon Web Services</dc:creator>
  <cp:keywords/>
  <dc:description/>
  <cp:lastModifiedBy>Courtright, Andrea</cp:lastModifiedBy>
  <cp:revision>100</cp:revision>
  <dcterms:created xsi:type="dcterms:W3CDTF">2020-07-21T19:38:25Z</dcterms:created>
  <dcterms:modified xsi:type="dcterms:W3CDTF">2023-10-04T19:33:57Z</dcterms:modified>
  <cp:category/>
</cp:coreProperties>
</file>