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956"/>
    <p:restoredTop sz="94721"/>
  </p:normalViewPr>
  <p:slideViewPr>
    <p:cSldViewPr snapToGrid="0" snapToObjects="1">
      <p:cViewPr varScale="1">
        <p:scale>
          <a:sx n="75" d="100"/>
          <a:sy n="75" d="100"/>
        </p:scale>
        <p:origin x="18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sv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intelligent-supply-chain-retail/intelligent-supply-chain-retail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provide%20feedback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Intelligent Supply Chain - Retail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95668" y="429763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F15485-FFE3-1232-33D1-FC88A6651C76}"/>
              </a:ext>
            </a:extLst>
          </p:cNvPr>
          <p:cNvSpPr/>
          <p:nvPr/>
        </p:nvSpPr>
        <p:spPr>
          <a:xfrm>
            <a:off x="3031067" y="1274455"/>
            <a:ext cx="861628" cy="4869244"/>
          </a:xfrm>
          <a:prstGeom prst="rect">
            <a:avLst/>
          </a:prstGeom>
          <a:solidFill>
            <a:srgbClr val="EAEDED"/>
          </a:solidFill>
          <a:ln>
            <a:solidFill>
              <a:srgbClr val="232F3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F4CF62-83ED-5D35-2A6E-6FF77F029301}"/>
              </a:ext>
            </a:extLst>
          </p:cNvPr>
          <p:cNvSpPr/>
          <p:nvPr/>
        </p:nvSpPr>
        <p:spPr>
          <a:xfrm>
            <a:off x="2133092" y="1274455"/>
            <a:ext cx="745575" cy="4869244"/>
          </a:xfrm>
          <a:prstGeom prst="rect">
            <a:avLst/>
          </a:prstGeom>
          <a:solidFill>
            <a:srgbClr val="EAEDED"/>
          </a:solidFill>
          <a:ln>
            <a:solidFill>
              <a:srgbClr val="232F3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E76522-523A-93E7-417C-D9F0D65BC894}"/>
              </a:ext>
            </a:extLst>
          </p:cNvPr>
          <p:cNvSpPr txBox="1"/>
          <p:nvPr/>
        </p:nvSpPr>
        <p:spPr>
          <a:xfrm>
            <a:off x="2165463" y="1258842"/>
            <a:ext cx="861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Actors</a:t>
            </a:r>
          </a:p>
        </p:txBody>
      </p:sp>
      <p:pic>
        <p:nvPicPr>
          <p:cNvPr id="8" name="Graphic 22">
            <a:extLst>
              <a:ext uri="{FF2B5EF4-FFF2-40B4-BE49-F238E27FC236}">
                <a16:creationId xmlns:a16="http://schemas.microsoft.com/office/drawing/2014/main" id="{FD58F12B-A2D0-DB96-BA35-EFB13C999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2342290" y="1846019"/>
            <a:ext cx="30777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aphic 22">
            <a:extLst>
              <a:ext uri="{FF2B5EF4-FFF2-40B4-BE49-F238E27FC236}">
                <a16:creationId xmlns:a16="http://schemas.microsoft.com/office/drawing/2014/main" id="{241F17E7-73D2-348C-97EF-A2F017918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2325452" y="5496504"/>
            <a:ext cx="324615" cy="32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Graphic 22">
            <a:extLst>
              <a:ext uri="{FF2B5EF4-FFF2-40B4-BE49-F238E27FC236}">
                <a16:creationId xmlns:a16="http://schemas.microsoft.com/office/drawing/2014/main" id="{CDD37E18-9FAF-DAEB-05E0-6B2AC9314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2342290" y="4649285"/>
            <a:ext cx="30777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Graphic 22">
            <a:extLst>
              <a:ext uri="{FF2B5EF4-FFF2-40B4-BE49-F238E27FC236}">
                <a16:creationId xmlns:a16="http://schemas.microsoft.com/office/drawing/2014/main" id="{1939FEF1-5757-D361-0E4E-8077623A4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2342727" y="3748479"/>
            <a:ext cx="307340" cy="30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Graphic 22">
            <a:extLst>
              <a:ext uri="{FF2B5EF4-FFF2-40B4-BE49-F238E27FC236}">
                <a16:creationId xmlns:a16="http://schemas.microsoft.com/office/drawing/2014/main" id="{27F21249-5E2A-4AF3-C5E3-3A5072DEE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2345268" y="2760419"/>
            <a:ext cx="304799" cy="30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B53571C-C1C8-CA8C-ACF8-63B4FF0CF5A4}"/>
              </a:ext>
            </a:extLst>
          </p:cNvPr>
          <p:cNvSpPr txBox="1"/>
          <p:nvPr/>
        </p:nvSpPr>
        <p:spPr>
          <a:xfrm>
            <a:off x="3031067" y="1236420"/>
            <a:ext cx="985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Systems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42826FD-BC35-999A-34E5-A53905239D5E}"/>
              </a:ext>
            </a:extLst>
          </p:cNvPr>
          <p:cNvSpPr/>
          <p:nvPr/>
        </p:nvSpPr>
        <p:spPr>
          <a:xfrm>
            <a:off x="3056330" y="1499427"/>
            <a:ext cx="787703" cy="426850"/>
          </a:xfrm>
          <a:prstGeom prst="rect">
            <a:avLst/>
          </a:prstGeom>
          <a:noFill/>
          <a:ln>
            <a:solidFill>
              <a:srgbClr val="545B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Enterprise resource planning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A8EED5F-59CD-3815-D498-7A041EAF699B}"/>
              </a:ext>
            </a:extLst>
          </p:cNvPr>
          <p:cNvSpPr/>
          <p:nvPr/>
        </p:nvSpPr>
        <p:spPr>
          <a:xfrm>
            <a:off x="3056717" y="1967939"/>
            <a:ext cx="787703" cy="248338"/>
          </a:xfrm>
          <a:prstGeom prst="rect">
            <a:avLst/>
          </a:prstGeom>
          <a:noFill/>
          <a:ln>
            <a:solidFill>
              <a:srgbClr val="545B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Scanners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563D92E-55E8-8116-F530-CCB382269626}"/>
              </a:ext>
            </a:extLst>
          </p:cNvPr>
          <p:cNvSpPr/>
          <p:nvPr/>
        </p:nvSpPr>
        <p:spPr>
          <a:xfrm>
            <a:off x="3059394" y="2265098"/>
            <a:ext cx="794565" cy="326859"/>
          </a:xfrm>
          <a:prstGeom prst="rect">
            <a:avLst/>
          </a:prstGeom>
          <a:noFill/>
          <a:ln>
            <a:solidFill>
              <a:srgbClr val="545B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RFID readers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31FB296-6CF4-37E7-38FA-62F7EE33299C}"/>
              </a:ext>
            </a:extLst>
          </p:cNvPr>
          <p:cNvSpPr/>
          <p:nvPr/>
        </p:nvSpPr>
        <p:spPr>
          <a:xfrm>
            <a:off x="3068908" y="2624438"/>
            <a:ext cx="786379" cy="305461"/>
          </a:xfrm>
          <a:prstGeom prst="rect">
            <a:avLst/>
          </a:prstGeom>
          <a:noFill/>
          <a:ln>
            <a:solidFill>
              <a:srgbClr val="545B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</a:t>
            </a:r>
            <a:br>
              <a:rPr lang="en-GB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GB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Greengrass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EF0C4C0-2BA4-6324-D8A2-6F984C9A41BE}"/>
              </a:ext>
            </a:extLst>
          </p:cNvPr>
          <p:cNvSpPr/>
          <p:nvPr/>
        </p:nvSpPr>
        <p:spPr>
          <a:xfrm>
            <a:off x="3060406" y="2976915"/>
            <a:ext cx="792543" cy="320594"/>
          </a:xfrm>
          <a:prstGeom prst="rect">
            <a:avLst/>
          </a:prstGeom>
          <a:noFill/>
          <a:ln>
            <a:solidFill>
              <a:srgbClr val="545B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Temp/Geo Sensors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2D4F37A-910E-B87A-F22D-F7FB08C6557B}"/>
              </a:ext>
            </a:extLst>
          </p:cNvPr>
          <p:cNvSpPr/>
          <p:nvPr/>
        </p:nvSpPr>
        <p:spPr>
          <a:xfrm>
            <a:off x="3064850" y="3339171"/>
            <a:ext cx="783229" cy="409308"/>
          </a:xfrm>
          <a:prstGeom prst="rect">
            <a:avLst/>
          </a:prstGeom>
          <a:noFill/>
          <a:ln>
            <a:solidFill>
              <a:srgbClr val="545B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Sitewise connectors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25E4EAE-4049-1323-21F3-DDC176EF36D1}"/>
              </a:ext>
            </a:extLst>
          </p:cNvPr>
          <p:cNvSpPr/>
          <p:nvPr/>
        </p:nvSpPr>
        <p:spPr>
          <a:xfrm>
            <a:off x="3041253" y="3782162"/>
            <a:ext cx="866036" cy="502257"/>
          </a:xfrm>
          <a:prstGeom prst="rect">
            <a:avLst/>
          </a:prstGeom>
          <a:noFill/>
          <a:ln>
            <a:solidFill>
              <a:srgbClr val="545B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5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Transport Management</a:t>
            </a:r>
          </a:p>
          <a:p>
            <a:pPr algn="ctr"/>
            <a:r>
              <a:rPr lang="en-GB" sz="85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System (TMS)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86CA775-BF3E-B825-94E0-B2D10A47165D}"/>
              </a:ext>
            </a:extLst>
          </p:cNvPr>
          <p:cNvSpPr/>
          <p:nvPr/>
        </p:nvSpPr>
        <p:spPr>
          <a:xfrm>
            <a:off x="3055298" y="4322361"/>
            <a:ext cx="804188" cy="540515"/>
          </a:xfrm>
          <a:prstGeom prst="rect">
            <a:avLst/>
          </a:prstGeom>
          <a:noFill/>
          <a:ln>
            <a:solidFill>
              <a:srgbClr val="545B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5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District Order Manager (DOM)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8BB6F5D-D61C-9C9F-0360-0C69959D7818}"/>
              </a:ext>
            </a:extLst>
          </p:cNvPr>
          <p:cNvSpPr/>
          <p:nvPr/>
        </p:nvSpPr>
        <p:spPr>
          <a:xfrm>
            <a:off x="3032762" y="4893602"/>
            <a:ext cx="846505" cy="554075"/>
          </a:xfrm>
          <a:prstGeom prst="rect">
            <a:avLst/>
          </a:prstGeom>
          <a:noFill/>
          <a:ln>
            <a:solidFill>
              <a:srgbClr val="545B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5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Warehouse Management Systems (WMS)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8CA2F83-1D9F-FD44-1784-3953C6791FF5}"/>
              </a:ext>
            </a:extLst>
          </p:cNvPr>
          <p:cNvSpPr/>
          <p:nvPr/>
        </p:nvSpPr>
        <p:spPr>
          <a:xfrm>
            <a:off x="3050391" y="5496504"/>
            <a:ext cx="818875" cy="540515"/>
          </a:xfrm>
          <a:prstGeom prst="rect">
            <a:avLst/>
          </a:prstGeom>
          <a:noFill/>
          <a:ln>
            <a:solidFill>
              <a:srgbClr val="545B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5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Store Inventory Manager (SIM)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7C4E76C-B3DC-95F9-923E-966678C30064}"/>
              </a:ext>
            </a:extLst>
          </p:cNvPr>
          <p:cNvSpPr/>
          <p:nvPr/>
        </p:nvSpPr>
        <p:spPr>
          <a:xfrm>
            <a:off x="4476906" y="1212974"/>
            <a:ext cx="6061634" cy="49034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Cloud</a:t>
            </a:r>
          </a:p>
        </p:txBody>
      </p:sp>
      <p:pic>
        <p:nvPicPr>
          <p:cNvPr id="50" name="Graphic 49">
            <a:extLst>
              <a:ext uri="{FF2B5EF4-FFF2-40B4-BE49-F238E27FC236}">
                <a16:creationId xmlns:a16="http://schemas.microsoft.com/office/drawing/2014/main" id="{3EDD08FB-9536-E19B-C02F-92E5E1C37F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480882" y="1217813"/>
            <a:ext cx="358578" cy="358578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23B5F6B4-68C6-D093-8F9A-E96DBFEF29AC}"/>
              </a:ext>
            </a:extLst>
          </p:cNvPr>
          <p:cNvSpPr txBox="1"/>
          <p:nvPr/>
        </p:nvSpPr>
        <p:spPr>
          <a:xfrm>
            <a:off x="2192867" y="2163975"/>
            <a:ext cx="7583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Suppliers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4E8739-3644-728D-0ABF-96069CDAEAB3}"/>
              </a:ext>
            </a:extLst>
          </p:cNvPr>
          <p:cNvSpPr txBox="1"/>
          <p:nvPr/>
        </p:nvSpPr>
        <p:spPr>
          <a:xfrm>
            <a:off x="2093238" y="3078375"/>
            <a:ext cx="8616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Transporters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5E1E337-2781-65E0-4971-15665FB69B11}"/>
              </a:ext>
            </a:extLst>
          </p:cNvPr>
          <p:cNvSpPr txBox="1"/>
          <p:nvPr/>
        </p:nvSpPr>
        <p:spPr>
          <a:xfrm>
            <a:off x="2103423" y="4069943"/>
            <a:ext cx="8616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BE0E18A-99BE-D9A6-210C-72158DED628A}"/>
              </a:ext>
            </a:extLst>
          </p:cNvPr>
          <p:cNvSpPr txBox="1"/>
          <p:nvPr/>
        </p:nvSpPr>
        <p:spPr>
          <a:xfrm>
            <a:off x="2247183" y="4964520"/>
            <a:ext cx="60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Stores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0618CE4-8F5C-3BAB-4D4E-FCCE75EFD15E}"/>
              </a:ext>
            </a:extLst>
          </p:cNvPr>
          <p:cNvSpPr txBox="1"/>
          <p:nvPr/>
        </p:nvSpPr>
        <p:spPr>
          <a:xfrm>
            <a:off x="2093239" y="5807768"/>
            <a:ext cx="8278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Warehouses</a:t>
            </a:r>
          </a:p>
        </p:txBody>
      </p:sp>
      <p:pic>
        <p:nvPicPr>
          <p:cNvPr id="57" name="Graphic 6">
            <a:extLst>
              <a:ext uri="{FF2B5EF4-FFF2-40B4-BE49-F238E27FC236}">
                <a16:creationId xmlns:a16="http://schemas.microsoft.com/office/drawing/2014/main" id="{09B7ACC4-D5C5-E1D0-9E73-2901E5FD6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361" y="1799962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9">
            <a:extLst>
              <a:ext uri="{FF2B5EF4-FFF2-40B4-BE49-F238E27FC236}">
                <a16:creationId xmlns:a16="http://schemas.microsoft.com/office/drawing/2014/main" id="{86AD6054-FCAE-CF9E-E377-910758FAA1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8261" y="2227019"/>
            <a:ext cx="112840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Core</a:t>
            </a:r>
          </a:p>
        </p:txBody>
      </p:sp>
      <p:pic>
        <p:nvPicPr>
          <p:cNvPr id="59" name="Graphic 17">
            <a:extLst>
              <a:ext uri="{FF2B5EF4-FFF2-40B4-BE49-F238E27FC236}">
                <a16:creationId xmlns:a16="http://schemas.microsoft.com/office/drawing/2014/main" id="{29C4B233-23F0-7692-0334-E386424B8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129" y="2498708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11">
            <a:extLst>
              <a:ext uri="{FF2B5EF4-FFF2-40B4-BE49-F238E27FC236}">
                <a16:creationId xmlns:a16="http://schemas.microsoft.com/office/drawing/2014/main" id="{0C51FD60-7B9F-9673-8306-AC86A75C4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3894" y="2916125"/>
            <a:ext cx="138927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SiteWise</a:t>
            </a:r>
          </a:p>
        </p:txBody>
      </p:sp>
      <p:pic>
        <p:nvPicPr>
          <p:cNvPr id="61" name="Graphic 22">
            <a:extLst>
              <a:ext uri="{FF2B5EF4-FFF2-40B4-BE49-F238E27FC236}">
                <a16:creationId xmlns:a16="http://schemas.microsoft.com/office/drawing/2014/main" id="{2298D10C-0234-A33E-C9DB-5C4F910492FA}"/>
              </a:ext>
            </a:extLst>
          </p:cNvPr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130" y="3141418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15">
            <a:extLst>
              <a:ext uri="{FF2B5EF4-FFF2-40B4-BE49-F238E27FC236}">
                <a16:creationId xmlns:a16="http://schemas.microsoft.com/office/drawing/2014/main" id="{67825A59-0A5E-E83D-0541-EE63E4257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4863" y="3558606"/>
            <a:ext cx="117405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Events</a:t>
            </a:r>
          </a:p>
        </p:txBody>
      </p:sp>
      <p:sp>
        <p:nvSpPr>
          <p:cNvPr id="63" name="TextBox 14">
            <a:extLst>
              <a:ext uri="{FF2B5EF4-FFF2-40B4-BE49-F238E27FC236}">
                <a16:creationId xmlns:a16="http://schemas.microsoft.com/office/drawing/2014/main" id="{A21F4F2E-5518-3DEE-82D6-4BB562B0C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2392" y="2077117"/>
            <a:ext cx="609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IoT rule</a:t>
            </a:r>
          </a:p>
        </p:txBody>
      </p:sp>
      <p:pic>
        <p:nvPicPr>
          <p:cNvPr id="64" name="Graphic 81">
            <a:extLst>
              <a:ext uri="{FF2B5EF4-FFF2-40B4-BE49-F238E27FC236}">
                <a16:creationId xmlns:a16="http://schemas.microsoft.com/office/drawing/2014/main" id="{50416ADB-F91E-484C-0303-81444E358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689" y="1781775"/>
            <a:ext cx="348379" cy="34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Graphic 9">
            <a:extLst>
              <a:ext uri="{FF2B5EF4-FFF2-40B4-BE49-F238E27FC236}">
                <a16:creationId xmlns:a16="http://schemas.microsoft.com/office/drawing/2014/main" id="{B70277A6-42AB-F923-9469-B77F712D0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417" y="1763641"/>
            <a:ext cx="427014" cy="427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17">
            <a:extLst>
              <a:ext uri="{FF2B5EF4-FFF2-40B4-BE49-F238E27FC236}">
                <a16:creationId xmlns:a16="http://schemas.microsoft.com/office/drawing/2014/main" id="{82699FB7-BF22-C1F0-DFDE-5900D7992B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2300" y="2152275"/>
            <a:ext cx="1146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</a:t>
            </a:r>
            <a:b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Streams</a:t>
            </a:r>
          </a:p>
        </p:txBody>
      </p:sp>
      <p:pic>
        <p:nvPicPr>
          <p:cNvPr id="67" name="Graphic 17">
            <a:extLst>
              <a:ext uri="{FF2B5EF4-FFF2-40B4-BE49-F238E27FC236}">
                <a16:creationId xmlns:a16="http://schemas.microsoft.com/office/drawing/2014/main" id="{B4A58004-1164-EFDC-76B4-2BF6167D5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358" y="2497071"/>
            <a:ext cx="427851" cy="42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Box 11">
            <a:extLst>
              <a:ext uri="{FF2B5EF4-FFF2-40B4-BE49-F238E27FC236}">
                <a16:creationId xmlns:a16="http://schemas.microsoft.com/office/drawing/2014/main" id="{CC4E0FA5-7379-2EA0-0E4E-B1B09BB07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7365" y="2905134"/>
            <a:ext cx="128711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Textract</a:t>
            </a:r>
          </a:p>
        </p:txBody>
      </p:sp>
      <p:pic>
        <p:nvPicPr>
          <p:cNvPr id="69" name="Graphic 17">
            <a:extLst>
              <a:ext uri="{FF2B5EF4-FFF2-40B4-BE49-F238E27FC236}">
                <a16:creationId xmlns:a16="http://schemas.microsoft.com/office/drawing/2014/main" id="{91179BC7-7795-F06F-04EA-0CC9D686A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295" y="3112967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9">
            <a:extLst>
              <a:ext uri="{FF2B5EF4-FFF2-40B4-BE49-F238E27FC236}">
                <a16:creationId xmlns:a16="http://schemas.microsoft.com/office/drawing/2014/main" id="{2B44992C-648E-726B-FCC1-B31B499049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348" y="3541393"/>
            <a:ext cx="13193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Comprehend</a:t>
            </a:r>
          </a:p>
        </p:txBody>
      </p:sp>
      <p:pic>
        <p:nvPicPr>
          <p:cNvPr id="73" name="Graphic 17">
            <a:extLst>
              <a:ext uri="{FF2B5EF4-FFF2-40B4-BE49-F238E27FC236}">
                <a16:creationId xmlns:a16="http://schemas.microsoft.com/office/drawing/2014/main" id="{68FFD51D-B5B3-E947-042A-E0E942A5F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/>
          <a:srcRect/>
          <a:stretch/>
        </p:blipFill>
        <p:spPr bwMode="auto">
          <a:xfrm>
            <a:off x="5096514" y="4236363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TextBox 9">
            <a:extLst>
              <a:ext uri="{FF2B5EF4-FFF2-40B4-BE49-F238E27FC236}">
                <a16:creationId xmlns:a16="http://schemas.microsoft.com/office/drawing/2014/main" id="{E1616588-C758-BD2E-9E9A-479E1FFB3E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867" y="4672708"/>
            <a:ext cx="9031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Gateway</a:t>
            </a:r>
          </a:p>
        </p:txBody>
      </p:sp>
      <p:pic>
        <p:nvPicPr>
          <p:cNvPr id="75" name="Graphic 10">
            <a:extLst>
              <a:ext uri="{FF2B5EF4-FFF2-40B4-BE49-F238E27FC236}">
                <a16:creationId xmlns:a16="http://schemas.microsoft.com/office/drawing/2014/main" id="{84CECA99-770B-C502-A5D2-1664F0796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067" y="4247849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Box 20">
            <a:extLst>
              <a:ext uri="{FF2B5EF4-FFF2-40B4-BE49-F238E27FC236}">
                <a16:creationId xmlns:a16="http://schemas.microsoft.com/office/drawing/2014/main" id="{916F4EC6-36CF-262E-C190-B49604FB4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4192" y="4680770"/>
            <a:ext cx="8704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pic>
        <p:nvPicPr>
          <p:cNvPr id="77" name="Graphic 23">
            <a:extLst>
              <a:ext uri="{FF2B5EF4-FFF2-40B4-BE49-F238E27FC236}">
                <a16:creationId xmlns:a16="http://schemas.microsoft.com/office/drawing/2014/main" id="{B6029B6E-56C9-0B59-FCA4-FF75BD75E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240" y="4243244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12">
            <a:extLst>
              <a:ext uri="{FF2B5EF4-FFF2-40B4-BE49-F238E27FC236}">
                <a16:creationId xmlns:a16="http://schemas.microsoft.com/office/drawing/2014/main" id="{40A68665-8F66-135E-868D-44CC230D06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4615" y="4670489"/>
            <a:ext cx="13374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DynamoDB</a:t>
            </a:r>
          </a:p>
        </p:txBody>
      </p:sp>
      <p:pic>
        <p:nvPicPr>
          <p:cNvPr id="79" name="Graphic 10">
            <a:extLst>
              <a:ext uri="{FF2B5EF4-FFF2-40B4-BE49-F238E27FC236}">
                <a16:creationId xmlns:a16="http://schemas.microsoft.com/office/drawing/2014/main" id="{0F88ED78-A812-8D1C-F813-AA36DCD42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210" y="5462970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TextBox 20">
            <a:extLst>
              <a:ext uri="{FF2B5EF4-FFF2-40B4-BE49-F238E27FC236}">
                <a16:creationId xmlns:a16="http://schemas.microsoft.com/office/drawing/2014/main" id="{ED1FD1AE-D428-DB4A-169E-82240FC0B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3339" y="5892676"/>
            <a:ext cx="96755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pic>
        <p:nvPicPr>
          <p:cNvPr id="81" name="Graphic 80">
            <a:extLst>
              <a:ext uri="{FF2B5EF4-FFF2-40B4-BE49-F238E27FC236}">
                <a16:creationId xmlns:a16="http://schemas.microsoft.com/office/drawing/2014/main" id="{C2E451CD-95A6-C41C-0B0D-5B381A1B9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6308285" y="5427419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TextBox 11">
            <a:extLst>
              <a:ext uri="{FF2B5EF4-FFF2-40B4-BE49-F238E27FC236}">
                <a16:creationId xmlns:a16="http://schemas.microsoft.com/office/drawing/2014/main" id="{74A09B5C-9F5F-50C3-C961-0AEB15F17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7034" y="5852137"/>
            <a:ext cx="134489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161E2D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Pinpoint</a:t>
            </a:r>
          </a:p>
        </p:txBody>
      </p:sp>
      <p:pic>
        <p:nvPicPr>
          <p:cNvPr id="83" name="Graphic 8">
            <a:extLst>
              <a:ext uri="{FF2B5EF4-FFF2-40B4-BE49-F238E27FC236}">
                <a16:creationId xmlns:a16="http://schemas.microsoft.com/office/drawing/2014/main" id="{2CF64E20-1417-06E8-1570-683132685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770" y="1804988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9">
            <a:extLst>
              <a:ext uri="{FF2B5EF4-FFF2-40B4-BE49-F238E27FC236}">
                <a16:creationId xmlns:a16="http://schemas.microsoft.com/office/drawing/2014/main" id="{8229675F-F566-2FFF-263D-6B741ED14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752" y="2186398"/>
            <a:ext cx="94111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pic>
        <p:nvPicPr>
          <p:cNvPr id="85" name="Graphic 9">
            <a:extLst>
              <a:ext uri="{FF2B5EF4-FFF2-40B4-BE49-F238E27FC236}">
                <a16:creationId xmlns:a16="http://schemas.microsoft.com/office/drawing/2014/main" id="{3C93FE24-2D09-06C0-9127-C32FE4527B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770" y="2460678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TextBox 17">
            <a:extLst>
              <a:ext uri="{FF2B5EF4-FFF2-40B4-BE49-F238E27FC236}">
                <a16:creationId xmlns:a16="http://schemas.microsoft.com/office/drawing/2014/main" id="{3087075B-5E39-5EBE-BCBF-E2EEA11FE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0738" y="2874624"/>
            <a:ext cx="150290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Lake Formation</a:t>
            </a:r>
          </a:p>
        </p:txBody>
      </p:sp>
      <p:pic>
        <p:nvPicPr>
          <p:cNvPr id="87" name="Graphic 23">
            <a:extLst>
              <a:ext uri="{FF2B5EF4-FFF2-40B4-BE49-F238E27FC236}">
                <a16:creationId xmlns:a16="http://schemas.microsoft.com/office/drawing/2014/main" id="{B6161F1F-7F63-4882-19DA-2A1D93AF5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308" y="3085187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34">
            <a:extLst>
              <a:ext uri="{FF2B5EF4-FFF2-40B4-BE49-F238E27FC236}">
                <a16:creationId xmlns:a16="http://schemas.microsoft.com/office/drawing/2014/main" id="{30931BDF-F7A2-8FB5-4A36-3CEE84384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0681" y="3565394"/>
            <a:ext cx="112031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Redshift</a:t>
            </a:r>
          </a:p>
        </p:txBody>
      </p:sp>
      <p:pic>
        <p:nvPicPr>
          <p:cNvPr id="89" name="Graphic 22">
            <a:extLst>
              <a:ext uri="{FF2B5EF4-FFF2-40B4-BE49-F238E27FC236}">
                <a16:creationId xmlns:a16="http://schemas.microsoft.com/office/drawing/2014/main" id="{2F5BCB33-2B2A-0DB4-4102-3AB550FCC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496" y="4516907"/>
            <a:ext cx="429810" cy="429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TextBox 15">
            <a:extLst>
              <a:ext uri="{FF2B5EF4-FFF2-40B4-BE49-F238E27FC236}">
                <a16:creationId xmlns:a16="http://schemas.microsoft.com/office/drawing/2014/main" id="{90353B38-7BCB-2FBD-88FA-EDB1229AF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4286" y="4915906"/>
            <a:ext cx="124197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SageMaker</a:t>
            </a:r>
          </a:p>
        </p:txBody>
      </p:sp>
      <p:pic>
        <p:nvPicPr>
          <p:cNvPr id="91" name="Graphic 21">
            <a:extLst>
              <a:ext uri="{FF2B5EF4-FFF2-40B4-BE49-F238E27FC236}">
                <a16:creationId xmlns:a16="http://schemas.microsoft.com/office/drawing/2014/main" id="{E5C0930F-233C-F6E8-01A5-9E2694C0D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925" y="5200510"/>
            <a:ext cx="431447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TextBox 12">
            <a:extLst>
              <a:ext uri="{FF2B5EF4-FFF2-40B4-BE49-F238E27FC236}">
                <a16:creationId xmlns:a16="http://schemas.microsoft.com/office/drawing/2014/main" id="{647154B4-FCEB-3A3B-A796-321717013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9835" y="5662634"/>
            <a:ext cx="119045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Forecast</a:t>
            </a:r>
          </a:p>
        </p:txBody>
      </p:sp>
      <p:pic>
        <p:nvPicPr>
          <p:cNvPr id="93" name="Graphic 21">
            <a:extLst>
              <a:ext uri="{FF2B5EF4-FFF2-40B4-BE49-F238E27FC236}">
                <a16:creationId xmlns:a16="http://schemas.microsoft.com/office/drawing/2014/main" id="{FA52EE89-DCA7-7182-5344-69D9E5DB7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806" y="1795328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TextBox 12">
            <a:extLst>
              <a:ext uri="{FF2B5EF4-FFF2-40B4-BE49-F238E27FC236}">
                <a16:creationId xmlns:a16="http://schemas.microsoft.com/office/drawing/2014/main" id="{17AF9E8F-76FB-0064-54E5-983F5AA354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7493" y="2188217"/>
            <a:ext cx="114331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Analytics</a:t>
            </a:r>
          </a:p>
        </p:txBody>
      </p:sp>
      <p:pic>
        <p:nvPicPr>
          <p:cNvPr id="95" name="Graphic 7">
            <a:extLst>
              <a:ext uri="{FF2B5EF4-FFF2-40B4-BE49-F238E27FC236}">
                <a16:creationId xmlns:a16="http://schemas.microsoft.com/office/drawing/2014/main" id="{42A9357E-DFCA-ACC5-1DF0-AD6426B5E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807" y="2413662"/>
            <a:ext cx="429768" cy="42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TextBox 10">
            <a:extLst>
              <a:ext uri="{FF2B5EF4-FFF2-40B4-BE49-F238E27FC236}">
                <a16:creationId xmlns:a16="http://schemas.microsoft.com/office/drawing/2014/main" id="{1A0FCD93-9A86-5856-763C-F43428CA3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25447" y="2812300"/>
            <a:ext cx="12244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QuickSight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B0982B33-0FBC-C3D7-AAB9-401E8B6469EF}"/>
              </a:ext>
            </a:extLst>
          </p:cNvPr>
          <p:cNvSpPr/>
          <p:nvPr/>
        </p:nvSpPr>
        <p:spPr>
          <a:xfrm>
            <a:off x="4798261" y="1617419"/>
            <a:ext cx="2476951" cy="3505200"/>
          </a:xfrm>
          <a:prstGeom prst="rect">
            <a:avLst/>
          </a:prstGeom>
          <a:noFill/>
          <a:ln>
            <a:solidFill>
              <a:srgbClr val="232F3E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C42A8C4-4AE4-9B1C-D564-36AE7BA2EE22}"/>
              </a:ext>
            </a:extLst>
          </p:cNvPr>
          <p:cNvSpPr txBox="1"/>
          <p:nvPr/>
        </p:nvSpPr>
        <p:spPr>
          <a:xfrm>
            <a:off x="5024435" y="1577795"/>
            <a:ext cx="23849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ingestion, analysis, and processing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8E4F60E-B618-EF16-5035-465CD043F918}"/>
              </a:ext>
            </a:extLst>
          </p:cNvPr>
          <p:cNvSpPr/>
          <p:nvPr/>
        </p:nvSpPr>
        <p:spPr>
          <a:xfrm>
            <a:off x="7804217" y="1617419"/>
            <a:ext cx="1322850" cy="2292006"/>
          </a:xfrm>
          <a:prstGeom prst="rect">
            <a:avLst/>
          </a:prstGeom>
          <a:noFill/>
          <a:ln>
            <a:solidFill>
              <a:srgbClr val="232F3E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43529DEA-AFAC-E98D-A100-11A315AD2FBD}"/>
              </a:ext>
            </a:extLst>
          </p:cNvPr>
          <p:cNvSpPr/>
          <p:nvPr/>
        </p:nvSpPr>
        <p:spPr>
          <a:xfrm>
            <a:off x="9431867" y="1595647"/>
            <a:ext cx="1048515" cy="2313778"/>
          </a:xfrm>
          <a:prstGeom prst="rect">
            <a:avLst/>
          </a:prstGeom>
          <a:noFill/>
          <a:ln>
            <a:solidFill>
              <a:srgbClr val="232F3E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EDCD855-2BF4-DCB3-3124-DAA5D49435AD}"/>
              </a:ext>
            </a:extLst>
          </p:cNvPr>
          <p:cNvSpPr txBox="1"/>
          <p:nvPr/>
        </p:nvSpPr>
        <p:spPr>
          <a:xfrm>
            <a:off x="8085229" y="1604887"/>
            <a:ext cx="8928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lake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3116DDA-AE44-DD5B-8CAC-097FAE99CEA7}"/>
              </a:ext>
            </a:extLst>
          </p:cNvPr>
          <p:cNvSpPr txBox="1"/>
          <p:nvPr/>
        </p:nvSpPr>
        <p:spPr>
          <a:xfrm>
            <a:off x="9509677" y="1597035"/>
            <a:ext cx="8928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BI/analytics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3C302536-F0B0-61B1-B797-8F1C1071E0C7}"/>
              </a:ext>
            </a:extLst>
          </p:cNvPr>
          <p:cNvSpPr/>
          <p:nvPr/>
        </p:nvSpPr>
        <p:spPr>
          <a:xfrm>
            <a:off x="7804217" y="4268003"/>
            <a:ext cx="1322850" cy="1840117"/>
          </a:xfrm>
          <a:prstGeom prst="rect">
            <a:avLst/>
          </a:prstGeom>
          <a:noFill/>
          <a:ln>
            <a:solidFill>
              <a:srgbClr val="232F3E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2BD7889-DE31-6069-63B9-8CA8565EAA16}"/>
              </a:ext>
            </a:extLst>
          </p:cNvPr>
          <p:cNvSpPr txBox="1"/>
          <p:nvPr/>
        </p:nvSpPr>
        <p:spPr>
          <a:xfrm>
            <a:off x="8183889" y="4266878"/>
            <a:ext cx="583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AI/ML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958D454B-D756-51B8-DDDD-762B383F7FC3}"/>
              </a:ext>
            </a:extLst>
          </p:cNvPr>
          <p:cNvSpPr/>
          <p:nvPr/>
        </p:nvSpPr>
        <p:spPr>
          <a:xfrm>
            <a:off x="4788192" y="5297575"/>
            <a:ext cx="2433875" cy="791157"/>
          </a:xfrm>
          <a:prstGeom prst="rect">
            <a:avLst/>
          </a:prstGeom>
          <a:noFill/>
          <a:ln>
            <a:solidFill>
              <a:srgbClr val="232F3E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E5146892-58AA-45DD-1837-0AD9ED27E851}"/>
              </a:ext>
            </a:extLst>
          </p:cNvPr>
          <p:cNvSpPr txBox="1"/>
          <p:nvPr/>
        </p:nvSpPr>
        <p:spPr>
          <a:xfrm>
            <a:off x="5463105" y="5297575"/>
            <a:ext cx="10183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Notifications</a:t>
            </a:r>
          </a:p>
        </p:txBody>
      </p:sp>
      <p:sp>
        <p:nvSpPr>
          <p:cNvPr id="175" name="Rectangle: Rounded Corners 24">
            <a:extLst>
              <a:ext uri="{FF2B5EF4-FFF2-40B4-BE49-F238E27FC236}">
                <a16:creationId xmlns:a16="http://schemas.microsoft.com/office/drawing/2014/main" id="{4BC59250-A4DE-83F9-45BB-DCD5B2D88413}"/>
              </a:ext>
            </a:extLst>
          </p:cNvPr>
          <p:cNvSpPr/>
          <p:nvPr/>
        </p:nvSpPr>
        <p:spPr>
          <a:xfrm>
            <a:off x="3905321" y="5646934"/>
            <a:ext cx="560186" cy="4229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Mobile app</a:t>
            </a: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79AEAE31-342B-A80E-01E6-B90DF69F629A}"/>
              </a:ext>
            </a:extLst>
          </p:cNvPr>
          <p:cNvCxnSpPr/>
          <p:nvPr/>
        </p:nvCxnSpPr>
        <p:spPr>
          <a:xfrm>
            <a:off x="4174067" y="1620263"/>
            <a:ext cx="0" cy="37309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A13B7FB0-5A51-623B-3124-45445FA0778D}"/>
              </a:ext>
            </a:extLst>
          </p:cNvPr>
          <p:cNvCxnSpPr/>
          <p:nvPr/>
        </p:nvCxnSpPr>
        <p:spPr>
          <a:xfrm>
            <a:off x="2878667" y="2074619"/>
            <a:ext cx="1484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F3D524C5-489A-EC88-4FF8-B9458F839D5D}"/>
              </a:ext>
            </a:extLst>
          </p:cNvPr>
          <p:cNvCxnSpPr/>
          <p:nvPr/>
        </p:nvCxnSpPr>
        <p:spPr>
          <a:xfrm>
            <a:off x="2882643" y="2989019"/>
            <a:ext cx="1484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CD97EC89-DABE-02A6-D224-2F3EB3D2B8B5}"/>
              </a:ext>
            </a:extLst>
          </p:cNvPr>
          <p:cNvCxnSpPr/>
          <p:nvPr/>
        </p:nvCxnSpPr>
        <p:spPr>
          <a:xfrm>
            <a:off x="2882643" y="3979619"/>
            <a:ext cx="1484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637B737C-7E6B-D0DA-2EE3-BEFD12312363}"/>
              </a:ext>
            </a:extLst>
          </p:cNvPr>
          <p:cNvCxnSpPr/>
          <p:nvPr/>
        </p:nvCxnSpPr>
        <p:spPr>
          <a:xfrm>
            <a:off x="2878667" y="4817819"/>
            <a:ext cx="1484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86335C01-B6DC-DA2B-0865-C2BB11548178}"/>
              </a:ext>
            </a:extLst>
          </p:cNvPr>
          <p:cNvCxnSpPr/>
          <p:nvPr/>
        </p:nvCxnSpPr>
        <p:spPr>
          <a:xfrm>
            <a:off x="2878667" y="5732219"/>
            <a:ext cx="1484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15F98CF1-968E-27FE-B150-DFCD5F56D186}"/>
              </a:ext>
            </a:extLst>
          </p:cNvPr>
          <p:cNvCxnSpPr>
            <a:cxnSpLocks/>
          </p:cNvCxnSpPr>
          <p:nvPr/>
        </p:nvCxnSpPr>
        <p:spPr>
          <a:xfrm>
            <a:off x="3869267" y="1617419"/>
            <a:ext cx="3008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61AE767F-C53D-57CC-ADA3-E1F5D217F541}"/>
              </a:ext>
            </a:extLst>
          </p:cNvPr>
          <p:cNvCxnSpPr>
            <a:cxnSpLocks/>
          </p:cNvCxnSpPr>
          <p:nvPr/>
        </p:nvCxnSpPr>
        <p:spPr>
          <a:xfrm>
            <a:off x="3869267" y="2455619"/>
            <a:ext cx="3008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162BE7E1-5029-F6B2-7393-96CCC9A45274}"/>
              </a:ext>
            </a:extLst>
          </p:cNvPr>
          <p:cNvCxnSpPr>
            <a:cxnSpLocks/>
          </p:cNvCxnSpPr>
          <p:nvPr/>
        </p:nvCxnSpPr>
        <p:spPr>
          <a:xfrm>
            <a:off x="3869267" y="3141419"/>
            <a:ext cx="3008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53C3A9AA-5BBD-A6B6-431B-7BAE2AF80D20}"/>
              </a:ext>
            </a:extLst>
          </p:cNvPr>
          <p:cNvCxnSpPr>
            <a:cxnSpLocks/>
          </p:cNvCxnSpPr>
          <p:nvPr/>
        </p:nvCxnSpPr>
        <p:spPr>
          <a:xfrm>
            <a:off x="3869267" y="4284419"/>
            <a:ext cx="3008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8B4582F2-3CAB-AA4C-DEDF-4E47CB670F22}"/>
              </a:ext>
            </a:extLst>
          </p:cNvPr>
          <p:cNvCxnSpPr>
            <a:cxnSpLocks/>
          </p:cNvCxnSpPr>
          <p:nvPr/>
        </p:nvCxnSpPr>
        <p:spPr>
          <a:xfrm>
            <a:off x="3869267" y="5351219"/>
            <a:ext cx="3008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F086C2D5-B449-A954-BFA6-CA06D944889E}"/>
              </a:ext>
            </a:extLst>
          </p:cNvPr>
          <p:cNvCxnSpPr>
            <a:cxnSpLocks/>
            <a:stCxn id="64" idx="3"/>
          </p:cNvCxnSpPr>
          <p:nvPr/>
        </p:nvCxnSpPr>
        <p:spPr>
          <a:xfrm>
            <a:off x="5927068" y="1955965"/>
            <a:ext cx="381217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7E89B1A4-C462-C278-12A5-7C459719648D}"/>
              </a:ext>
            </a:extLst>
          </p:cNvPr>
          <p:cNvCxnSpPr>
            <a:cxnSpLocks/>
          </p:cNvCxnSpPr>
          <p:nvPr/>
        </p:nvCxnSpPr>
        <p:spPr>
          <a:xfrm>
            <a:off x="4326467" y="4459892"/>
            <a:ext cx="0" cy="11961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A7A5FC8-1301-C16F-BFB3-C985656F44A1}"/>
              </a:ext>
            </a:extLst>
          </p:cNvPr>
          <p:cNvCxnSpPr>
            <a:cxnSpLocks/>
            <a:endCxn id="73" idx="1"/>
          </p:cNvCxnSpPr>
          <p:nvPr/>
        </p:nvCxnSpPr>
        <p:spPr>
          <a:xfrm flipV="1">
            <a:off x="4324145" y="4451247"/>
            <a:ext cx="772369" cy="864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0EFD8CBE-86C6-89ED-96AB-A946142FCA00}"/>
              </a:ext>
            </a:extLst>
          </p:cNvPr>
          <p:cNvCxnSpPr>
            <a:cxnSpLocks/>
            <a:stCxn id="73" idx="3"/>
            <a:endCxn id="75" idx="1"/>
          </p:cNvCxnSpPr>
          <p:nvPr/>
        </p:nvCxnSpPr>
        <p:spPr>
          <a:xfrm>
            <a:off x="5526282" y="4451247"/>
            <a:ext cx="171785" cy="1148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7EC040A3-EEAE-B927-E7A1-508AADAA2DA9}"/>
              </a:ext>
            </a:extLst>
          </p:cNvPr>
          <p:cNvCxnSpPr>
            <a:cxnSpLocks/>
            <a:stCxn id="75" idx="3"/>
            <a:endCxn id="77" idx="1"/>
          </p:cNvCxnSpPr>
          <p:nvPr/>
        </p:nvCxnSpPr>
        <p:spPr>
          <a:xfrm flipV="1">
            <a:off x="6127835" y="4458128"/>
            <a:ext cx="188405" cy="460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F6563270-42DA-2804-6B5D-B99AA86238A6}"/>
              </a:ext>
            </a:extLst>
          </p:cNvPr>
          <p:cNvCxnSpPr>
            <a:cxnSpLocks/>
          </p:cNvCxnSpPr>
          <p:nvPr/>
        </p:nvCxnSpPr>
        <p:spPr>
          <a:xfrm>
            <a:off x="7275212" y="2684219"/>
            <a:ext cx="529005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F280A77A-3276-D417-30AF-60EDF2B88121}"/>
              </a:ext>
            </a:extLst>
          </p:cNvPr>
          <p:cNvCxnSpPr>
            <a:cxnSpLocks/>
          </p:cNvCxnSpPr>
          <p:nvPr/>
        </p:nvCxnSpPr>
        <p:spPr>
          <a:xfrm>
            <a:off x="6764867" y="4513019"/>
            <a:ext cx="7555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D99BFAC0-CFE7-063D-9537-981329DE74A6}"/>
              </a:ext>
            </a:extLst>
          </p:cNvPr>
          <p:cNvCxnSpPr>
            <a:cxnSpLocks/>
          </p:cNvCxnSpPr>
          <p:nvPr/>
        </p:nvCxnSpPr>
        <p:spPr>
          <a:xfrm flipH="1">
            <a:off x="7523931" y="3293819"/>
            <a:ext cx="2936" cy="1219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7F058AFB-E066-6BCF-985E-108AA97E8CCA}"/>
              </a:ext>
            </a:extLst>
          </p:cNvPr>
          <p:cNvCxnSpPr>
            <a:cxnSpLocks/>
          </p:cNvCxnSpPr>
          <p:nvPr/>
        </p:nvCxnSpPr>
        <p:spPr>
          <a:xfrm>
            <a:off x="7526867" y="3293819"/>
            <a:ext cx="290206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>
            <a:extLst>
              <a:ext uri="{FF2B5EF4-FFF2-40B4-BE49-F238E27FC236}">
                <a16:creationId xmlns:a16="http://schemas.microsoft.com/office/drawing/2014/main" id="{93128E6E-37D5-949A-941C-B37F8F29EC82}"/>
              </a:ext>
            </a:extLst>
          </p:cNvPr>
          <p:cNvSpPr txBox="1"/>
          <p:nvPr/>
        </p:nvSpPr>
        <p:spPr>
          <a:xfrm>
            <a:off x="7231025" y="2460933"/>
            <a:ext cx="7597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Storage</a:t>
            </a:r>
          </a:p>
        </p:txBody>
      </p: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F85A256B-0A0A-0611-9963-A2DF7C006DE3}"/>
              </a:ext>
            </a:extLst>
          </p:cNvPr>
          <p:cNvCxnSpPr>
            <a:cxnSpLocks/>
          </p:cNvCxnSpPr>
          <p:nvPr/>
        </p:nvCxnSpPr>
        <p:spPr>
          <a:xfrm>
            <a:off x="9127067" y="2684219"/>
            <a:ext cx="290206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C5790F27-74BD-FC19-FD52-FCBD30B4243C}"/>
              </a:ext>
            </a:extLst>
          </p:cNvPr>
          <p:cNvCxnSpPr>
            <a:cxnSpLocks/>
          </p:cNvCxnSpPr>
          <p:nvPr/>
        </p:nvCxnSpPr>
        <p:spPr>
          <a:xfrm>
            <a:off x="6079468" y="5122619"/>
            <a:ext cx="0" cy="1749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9DF9CEA7-D6F0-5B25-04C3-3D4613CF7DD2}"/>
              </a:ext>
            </a:extLst>
          </p:cNvPr>
          <p:cNvCxnSpPr>
            <a:cxnSpLocks/>
            <a:endCxn id="57" idx="1"/>
          </p:cNvCxnSpPr>
          <p:nvPr/>
        </p:nvCxnSpPr>
        <p:spPr>
          <a:xfrm>
            <a:off x="4180981" y="2012905"/>
            <a:ext cx="958380" cy="194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ECB01656-309A-F780-0DCB-57E5C498AA28}"/>
              </a:ext>
            </a:extLst>
          </p:cNvPr>
          <p:cNvCxnSpPr>
            <a:cxnSpLocks/>
          </p:cNvCxnSpPr>
          <p:nvPr/>
        </p:nvCxnSpPr>
        <p:spPr>
          <a:xfrm>
            <a:off x="4174067" y="2683633"/>
            <a:ext cx="958380" cy="58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F5FE3538-ABCC-68B1-BD0B-EC3FE50A07BC}"/>
              </a:ext>
            </a:extLst>
          </p:cNvPr>
          <p:cNvCxnSpPr>
            <a:cxnSpLocks/>
          </p:cNvCxnSpPr>
          <p:nvPr/>
        </p:nvCxnSpPr>
        <p:spPr>
          <a:xfrm>
            <a:off x="4174067" y="3369433"/>
            <a:ext cx="958380" cy="58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NumBox 1">
            <a:extLst>
              <a:ext uri="{FF2B5EF4-FFF2-40B4-BE49-F238E27FC236}">
                <a16:creationId xmlns:a16="http://schemas.microsoft.com/office/drawing/2014/main" id="{44146CF2-8E13-F42F-D5E9-4F31BF6F3205}"/>
              </a:ext>
            </a:extLst>
          </p:cNvPr>
          <p:cNvSpPr/>
          <p:nvPr/>
        </p:nvSpPr>
        <p:spPr>
          <a:xfrm>
            <a:off x="4204547" y="164789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03" name="NumBox 1">
            <a:extLst>
              <a:ext uri="{FF2B5EF4-FFF2-40B4-BE49-F238E27FC236}">
                <a16:creationId xmlns:a16="http://schemas.microsoft.com/office/drawing/2014/main" id="{9FED222E-CD4D-237F-4A08-8330E5EF191C}"/>
              </a:ext>
            </a:extLst>
          </p:cNvPr>
          <p:cNvSpPr/>
          <p:nvPr/>
        </p:nvSpPr>
        <p:spPr>
          <a:xfrm>
            <a:off x="4204547" y="237941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204" name="NumBox 3">
            <a:extLst>
              <a:ext uri="{FF2B5EF4-FFF2-40B4-BE49-F238E27FC236}">
                <a16:creationId xmlns:a16="http://schemas.microsoft.com/office/drawing/2014/main" id="{771CEE23-FB41-CC46-982C-8C13518F2009}"/>
              </a:ext>
            </a:extLst>
          </p:cNvPr>
          <p:cNvSpPr/>
          <p:nvPr/>
        </p:nvSpPr>
        <p:spPr>
          <a:xfrm>
            <a:off x="4204547" y="306521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05" name="NumBox 4">
            <a:extLst>
              <a:ext uri="{FF2B5EF4-FFF2-40B4-BE49-F238E27FC236}">
                <a16:creationId xmlns:a16="http://schemas.microsoft.com/office/drawing/2014/main" id="{44304990-101E-0AE3-AD44-561D02CA62C1}"/>
              </a:ext>
            </a:extLst>
          </p:cNvPr>
          <p:cNvSpPr/>
          <p:nvPr/>
        </p:nvSpPr>
        <p:spPr>
          <a:xfrm>
            <a:off x="4204547" y="416249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06" name="NumBox 4">
            <a:extLst>
              <a:ext uri="{FF2B5EF4-FFF2-40B4-BE49-F238E27FC236}">
                <a16:creationId xmlns:a16="http://schemas.microsoft.com/office/drawing/2014/main" id="{946DC493-26AE-797C-23AF-8D89A43A2AB8}"/>
              </a:ext>
            </a:extLst>
          </p:cNvPr>
          <p:cNvSpPr/>
          <p:nvPr/>
        </p:nvSpPr>
        <p:spPr>
          <a:xfrm>
            <a:off x="4814147" y="169361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07" name="NumBox 4">
            <a:extLst>
              <a:ext uri="{FF2B5EF4-FFF2-40B4-BE49-F238E27FC236}">
                <a16:creationId xmlns:a16="http://schemas.microsoft.com/office/drawing/2014/main" id="{3583F26B-F480-9C14-DAA1-1E99D1D7C5D5}"/>
              </a:ext>
            </a:extLst>
          </p:cNvPr>
          <p:cNvSpPr/>
          <p:nvPr/>
        </p:nvSpPr>
        <p:spPr>
          <a:xfrm>
            <a:off x="7385693" y="2199781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208" name="NumBox 7">
            <a:extLst>
              <a:ext uri="{FF2B5EF4-FFF2-40B4-BE49-F238E27FC236}">
                <a16:creationId xmlns:a16="http://schemas.microsoft.com/office/drawing/2014/main" id="{B98317D9-B975-1B73-CB0B-697EC249669B}"/>
              </a:ext>
            </a:extLst>
          </p:cNvPr>
          <p:cNvSpPr/>
          <p:nvPr/>
        </p:nvSpPr>
        <p:spPr>
          <a:xfrm>
            <a:off x="9137409" y="2336941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209" name="NumBox 7">
            <a:extLst>
              <a:ext uri="{FF2B5EF4-FFF2-40B4-BE49-F238E27FC236}">
                <a16:creationId xmlns:a16="http://schemas.microsoft.com/office/drawing/2014/main" id="{4854CD3E-ABA5-BAA7-19DF-0094B30564A2}"/>
              </a:ext>
            </a:extLst>
          </p:cNvPr>
          <p:cNvSpPr/>
          <p:nvPr/>
        </p:nvSpPr>
        <p:spPr>
          <a:xfrm>
            <a:off x="8517467" y="397961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FB142903-DB2C-36D1-8B7E-3A75BFFF98B9}"/>
              </a:ext>
            </a:extLst>
          </p:cNvPr>
          <p:cNvCxnSpPr>
            <a:cxnSpLocks/>
            <a:stCxn id="99" idx="2"/>
            <a:endCxn id="108" idx="0"/>
          </p:cNvCxnSpPr>
          <p:nvPr/>
        </p:nvCxnSpPr>
        <p:spPr>
          <a:xfrm>
            <a:off x="8465642" y="3909425"/>
            <a:ext cx="0" cy="35857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NumBox 9">
            <a:extLst>
              <a:ext uri="{FF2B5EF4-FFF2-40B4-BE49-F238E27FC236}">
                <a16:creationId xmlns:a16="http://schemas.microsoft.com/office/drawing/2014/main" id="{1375E053-2384-1D99-A0D3-CE229EA7787F}"/>
              </a:ext>
            </a:extLst>
          </p:cNvPr>
          <p:cNvSpPr/>
          <p:nvPr/>
        </p:nvSpPr>
        <p:spPr>
          <a:xfrm>
            <a:off x="7252547" y="519881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58609</TotalTime>
  <Words>360</Words>
  <Application>Microsoft Macintosh PowerPoint</Application>
  <PresentationFormat>Widescreen</PresentationFormat>
  <Paragraphs>74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Intelligent Supply Chain - Retail  </dc:title>
  <dc:subject/>
  <dc:creator>Amazon Web Services</dc:creator>
  <cp:keywords/>
  <dc:description/>
  <cp:lastModifiedBy>Janelle Nolan</cp:lastModifiedBy>
  <cp:revision>92</cp:revision>
  <dcterms:created xsi:type="dcterms:W3CDTF">2020-07-21T19:38:25Z</dcterms:created>
  <dcterms:modified xsi:type="dcterms:W3CDTF">2023-05-04T18:48:24Z</dcterms:modified>
  <cp:category/>
</cp:coreProperties>
</file>