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" Type="http://schemas.openxmlformats.org/officeDocument/2006/relationships/hyperlink" Target="https://docs.aws.amazon.com/architecture-diagrams/latest/powering-multiple-contact-centers-with-gen-ai-using-amazon-bedrock/powering-multiple-contact-centers-with-gen-ai-using-amazon-bedrock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4" Type="http://schemas.openxmlformats.org/officeDocument/2006/relationships/image" Target="../media/image41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949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Powering Multiple Contact Centers with GenAI Using Amazon Bedrock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pic>
        <p:nvPicPr>
          <p:cNvPr id="112" name="Graphic 111">
            <a:extLst>
              <a:ext uri="{FF2B5EF4-FFF2-40B4-BE49-F238E27FC236}">
                <a16:creationId xmlns:a16="http://schemas.microsoft.com/office/drawing/2014/main" id="{F7ECDFAF-7215-4D26-8DF8-B9AFEF457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13" name="AWS copyright text">
            <a:extLst>
              <a:ext uri="{FF2B5EF4-FFF2-40B4-BE49-F238E27FC236}">
                <a16:creationId xmlns:a16="http://schemas.microsoft.com/office/drawing/2014/main" id="{04B36D2F-6A98-493C-8462-F76D368D2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pic>
        <p:nvPicPr>
          <p:cNvPr id="114" name="Graphic 113" descr="Receiver with solid fill">
            <a:extLst>
              <a:ext uri="{FF2B5EF4-FFF2-40B4-BE49-F238E27FC236}">
                <a16:creationId xmlns:a16="http://schemas.microsoft.com/office/drawing/2014/main" id="{192436C1-CF79-4AA9-9C70-D0654418E7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4781" y="795501"/>
            <a:ext cx="274320" cy="274320"/>
          </a:xfrm>
          <a:prstGeom prst="rect">
            <a:avLst/>
          </a:prstGeom>
        </p:spPr>
      </p:pic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2149587D-6024-4CCA-8264-147A4DCB442E}"/>
              </a:ext>
            </a:extLst>
          </p:cNvPr>
          <p:cNvCxnSpPr>
            <a:cxnSpLocks/>
            <a:stCxn id="116" idx="2"/>
            <a:endCxn id="260" idx="0"/>
          </p:cNvCxnSpPr>
          <p:nvPr/>
        </p:nvCxnSpPr>
        <p:spPr>
          <a:xfrm>
            <a:off x="831173" y="1689299"/>
            <a:ext cx="3859" cy="450784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B97462D6-31E9-4E14-AEB7-786BAC98845F}"/>
              </a:ext>
            </a:extLst>
          </p:cNvPr>
          <p:cNvSpPr txBox="1"/>
          <p:nvPr/>
        </p:nvSpPr>
        <p:spPr>
          <a:xfrm>
            <a:off x="482314" y="1473855"/>
            <a:ext cx="6977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AudioHook</a:t>
            </a:r>
          </a:p>
        </p:txBody>
      </p:sp>
      <p:cxnSp>
        <p:nvCxnSpPr>
          <p:cNvPr id="117" name="Elbow Connector 52">
            <a:extLst>
              <a:ext uri="{FF2B5EF4-FFF2-40B4-BE49-F238E27FC236}">
                <a16:creationId xmlns:a16="http://schemas.microsoft.com/office/drawing/2014/main" id="{49366521-DE66-4ECC-8BE3-96E9F666D447}"/>
              </a:ext>
            </a:extLst>
          </p:cNvPr>
          <p:cNvCxnSpPr>
            <a:cxnSpLocks/>
            <a:stCxn id="276" idx="0"/>
            <a:endCxn id="123" idx="2"/>
          </p:cNvCxnSpPr>
          <p:nvPr/>
        </p:nvCxnSpPr>
        <p:spPr>
          <a:xfrm rot="5400000" flipH="1" flipV="1">
            <a:off x="1934474" y="1958626"/>
            <a:ext cx="194276" cy="1"/>
          </a:xfrm>
          <a:prstGeom prst="bentConnector3">
            <a:avLst>
              <a:gd name="adj1" fmla="val 50000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6575C43-521F-4CFD-91F5-41E2B860F3B1}"/>
              </a:ext>
            </a:extLst>
          </p:cNvPr>
          <p:cNvCxnSpPr>
            <a:cxnSpLocks/>
            <a:stCxn id="277" idx="1"/>
            <a:endCxn id="276" idx="3"/>
          </p:cNvCxnSpPr>
          <p:nvPr/>
        </p:nvCxnSpPr>
        <p:spPr>
          <a:xfrm flipH="1">
            <a:off x="2214492" y="2234137"/>
            <a:ext cx="606126" cy="0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C58E3FD5-0FBC-444E-BE05-DF8E80DF8846}"/>
              </a:ext>
            </a:extLst>
          </p:cNvPr>
          <p:cNvSpPr txBox="1"/>
          <p:nvPr/>
        </p:nvSpPr>
        <p:spPr>
          <a:xfrm>
            <a:off x="2080324" y="971876"/>
            <a:ext cx="8835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rocessing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E4BD5D1-1007-4010-9B60-34B58FC11CF2}"/>
              </a:ext>
            </a:extLst>
          </p:cNvPr>
          <p:cNvSpPr txBox="1"/>
          <p:nvPr/>
        </p:nvSpPr>
        <p:spPr>
          <a:xfrm>
            <a:off x="480429" y="1076056"/>
            <a:ext cx="817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ngestion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C911E1FB-E455-4166-B6E7-812F55329E7D}"/>
              </a:ext>
            </a:extLst>
          </p:cNvPr>
          <p:cNvCxnSpPr>
            <a:cxnSpLocks/>
            <a:stCxn id="260" idx="3"/>
          </p:cNvCxnSpPr>
          <p:nvPr/>
        </p:nvCxnSpPr>
        <p:spPr>
          <a:xfrm>
            <a:off x="1017912" y="2322963"/>
            <a:ext cx="592752" cy="0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619EEC71-62F8-4447-9F65-F19827FCB2AE}"/>
              </a:ext>
            </a:extLst>
          </p:cNvPr>
          <p:cNvSpPr txBox="1"/>
          <p:nvPr/>
        </p:nvSpPr>
        <p:spPr>
          <a:xfrm>
            <a:off x="266557" y="2469535"/>
            <a:ext cx="1116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83BA906-FDA9-4483-B931-1E4BB46DFECF}"/>
              </a:ext>
            </a:extLst>
          </p:cNvPr>
          <p:cNvSpPr txBox="1"/>
          <p:nvPr/>
        </p:nvSpPr>
        <p:spPr>
          <a:xfrm>
            <a:off x="1610664" y="1522934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ecordings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45CA7A3-05F1-4020-B40C-3FBF60C03B60}"/>
              </a:ext>
            </a:extLst>
          </p:cNvPr>
          <p:cNvSpPr txBox="1"/>
          <p:nvPr/>
        </p:nvSpPr>
        <p:spPr>
          <a:xfrm>
            <a:off x="1565346" y="2398162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Fargate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ebsocket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erver 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482A6F7-7CB3-47B7-8A80-1BA8EC6EAEFF}"/>
              </a:ext>
            </a:extLst>
          </p:cNvPr>
          <p:cNvSpPr txBox="1"/>
          <p:nvPr/>
        </p:nvSpPr>
        <p:spPr>
          <a:xfrm>
            <a:off x="2494932" y="2408160"/>
            <a:ext cx="1077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Transcribe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treaming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AFDD4D5-0E1A-4565-8863-F4146E44172D}"/>
              </a:ext>
            </a:extLst>
          </p:cNvPr>
          <p:cNvSpPr txBox="1"/>
          <p:nvPr/>
        </p:nvSpPr>
        <p:spPr>
          <a:xfrm>
            <a:off x="455310" y="781471"/>
            <a:ext cx="17299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Genesys C</a:t>
            </a:r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</a:t>
            </a:r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oud 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ontact 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enter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F2FAB04-EE2C-4619-ADAD-44C03E89AEB0}"/>
              </a:ext>
            </a:extLst>
          </p:cNvPr>
          <p:cNvSpPr txBox="1"/>
          <p:nvPr/>
        </p:nvSpPr>
        <p:spPr>
          <a:xfrm>
            <a:off x="415580" y="3782505"/>
            <a:ext cx="9781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C353C04-3167-428C-AB94-EB5781A53BD5}"/>
              </a:ext>
            </a:extLst>
          </p:cNvPr>
          <p:cNvSpPr txBox="1"/>
          <p:nvPr/>
        </p:nvSpPr>
        <p:spPr>
          <a:xfrm>
            <a:off x="1680607" y="3681662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ntact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BCA554-A214-463D-A72A-34F5F953710F}"/>
              </a:ext>
            </a:extLst>
          </p:cNvPr>
          <p:cNvSpPr txBox="1"/>
          <p:nvPr/>
        </p:nvSpPr>
        <p:spPr>
          <a:xfrm>
            <a:off x="485324" y="2927981"/>
            <a:ext cx="20393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 </a:t>
            </a: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ontact </a:t>
            </a: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enter</a:t>
            </a:r>
          </a:p>
        </p:txBody>
      </p:sp>
      <p:cxnSp>
        <p:nvCxnSpPr>
          <p:cNvPr id="130" name="Elbow Connector 113">
            <a:extLst>
              <a:ext uri="{FF2B5EF4-FFF2-40B4-BE49-F238E27FC236}">
                <a16:creationId xmlns:a16="http://schemas.microsoft.com/office/drawing/2014/main" id="{48F881F4-B08A-4A65-8840-7C0FBD7F5916}"/>
              </a:ext>
            </a:extLst>
          </p:cNvPr>
          <p:cNvCxnSpPr>
            <a:cxnSpLocks/>
          </p:cNvCxnSpPr>
          <p:nvPr/>
        </p:nvCxnSpPr>
        <p:spPr>
          <a:xfrm flipV="1">
            <a:off x="1743649" y="4864435"/>
            <a:ext cx="1656378" cy="171710"/>
          </a:xfrm>
          <a:prstGeom prst="bentConnector3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FD94D13C-8920-4172-9035-B00C79C23925}"/>
              </a:ext>
            </a:extLst>
          </p:cNvPr>
          <p:cNvSpPr txBox="1"/>
          <p:nvPr/>
        </p:nvSpPr>
        <p:spPr>
          <a:xfrm>
            <a:off x="490681" y="4136430"/>
            <a:ext cx="13227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Other 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ontact 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enter</a:t>
            </a: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endParaRPr lang="en-NL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111E890-5A6A-49FD-9474-A210BD2580D7}"/>
              </a:ext>
            </a:extLst>
          </p:cNvPr>
          <p:cNvSpPr txBox="1"/>
          <p:nvPr/>
        </p:nvSpPr>
        <p:spPr>
          <a:xfrm>
            <a:off x="185645" y="5515475"/>
            <a:ext cx="92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Chime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oice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onnector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2A602A5-C494-466B-96A9-C671AA7BA1EF}"/>
              </a:ext>
            </a:extLst>
          </p:cNvPr>
          <p:cNvSpPr txBox="1"/>
          <p:nvPr/>
        </p:nvSpPr>
        <p:spPr>
          <a:xfrm>
            <a:off x="968167" y="5816954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EventBridge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ignaling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vents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C6D9385-B140-43A3-86BA-35FF37EA977B}"/>
              </a:ext>
            </a:extLst>
          </p:cNvPr>
          <p:cNvSpPr txBox="1"/>
          <p:nvPr/>
        </p:nvSpPr>
        <p:spPr>
          <a:xfrm>
            <a:off x="1095838" y="5188323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</a:t>
            </a:r>
            <a:b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Video Streams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1EA06864-2ED3-4CBD-8D45-96521D9383AD}"/>
              </a:ext>
            </a:extLst>
          </p:cNvPr>
          <p:cNvCxnSpPr>
            <a:cxnSpLocks/>
            <a:stCxn id="137" idx="2"/>
            <a:endCxn id="295" idx="0"/>
          </p:cNvCxnSpPr>
          <p:nvPr/>
        </p:nvCxnSpPr>
        <p:spPr>
          <a:xfrm>
            <a:off x="3575538" y="5394349"/>
            <a:ext cx="1133" cy="361918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C432B8C1-822A-486A-906C-B5884D40EDD2}"/>
              </a:ext>
            </a:extLst>
          </p:cNvPr>
          <p:cNvSpPr txBox="1"/>
          <p:nvPr/>
        </p:nvSpPr>
        <p:spPr>
          <a:xfrm>
            <a:off x="3020075" y="6069637"/>
            <a:ext cx="1104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Transcribe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AFF8FFFA-A835-41D1-9D2A-FCE1329F2D8F}"/>
              </a:ext>
            </a:extLst>
          </p:cNvPr>
          <p:cNvSpPr txBox="1"/>
          <p:nvPr/>
        </p:nvSpPr>
        <p:spPr>
          <a:xfrm>
            <a:off x="3123330" y="5055795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ranscriber 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D9E03D2-424F-4467-B417-D7FCA5C1A4A7}"/>
              </a:ext>
            </a:extLst>
          </p:cNvPr>
          <p:cNvSpPr txBox="1"/>
          <p:nvPr/>
        </p:nvSpPr>
        <p:spPr>
          <a:xfrm>
            <a:off x="5281991" y="5900360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ecordings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503AF14-2162-45D3-9EE3-782B357EF789}"/>
              </a:ext>
            </a:extLst>
          </p:cNvPr>
          <p:cNvSpPr txBox="1"/>
          <p:nvPr/>
        </p:nvSpPr>
        <p:spPr>
          <a:xfrm>
            <a:off x="5106957" y="5230122"/>
            <a:ext cx="1114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ent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ecording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7360EEF-7B7B-4DB7-B186-6113E0CA936C}"/>
              </a:ext>
            </a:extLst>
          </p:cNvPr>
          <p:cNvSpPr txBox="1"/>
          <p:nvPr/>
        </p:nvSpPr>
        <p:spPr>
          <a:xfrm>
            <a:off x="5169221" y="4571416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in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itialization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FE6B172B-A0E5-4948-AE43-634C84FF14AA}"/>
              </a:ext>
            </a:extLst>
          </p:cNvPr>
          <p:cNvSpPr/>
          <p:nvPr/>
        </p:nvSpPr>
        <p:spPr>
          <a:xfrm>
            <a:off x="3852272" y="1115894"/>
            <a:ext cx="898209" cy="97609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8D7FD7EF-30B1-4A01-B14C-56CAA914FF55}"/>
              </a:ext>
            </a:extLst>
          </p:cNvPr>
          <p:cNvSpPr/>
          <p:nvPr/>
        </p:nvSpPr>
        <p:spPr>
          <a:xfrm>
            <a:off x="4809189" y="1115895"/>
            <a:ext cx="2712094" cy="168854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5C1C760-9899-4E55-8272-2BA78497648E}"/>
              </a:ext>
            </a:extLst>
          </p:cNvPr>
          <p:cNvSpPr/>
          <p:nvPr/>
        </p:nvSpPr>
        <p:spPr>
          <a:xfrm>
            <a:off x="4809189" y="2854775"/>
            <a:ext cx="3697721" cy="98688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8F0B4030-D80B-4DD4-892B-8D9B2541EC0A}"/>
              </a:ext>
            </a:extLst>
          </p:cNvPr>
          <p:cNvCxnSpPr>
            <a:cxnSpLocks/>
            <a:stCxn id="316" idx="2"/>
            <a:endCxn id="307" idx="0"/>
          </p:cNvCxnSpPr>
          <p:nvPr/>
        </p:nvCxnSpPr>
        <p:spPr>
          <a:xfrm>
            <a:off x="6265221" y="2086074"/>
            <a:ext cx="0" cy="1002369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C13B0732-3699-4522-B91F-2009F6A06A39}"/>
              </a:ext>
            </a:extLst>
          </p:cNvPr>
          <p:cNvCxnSpPr>
            <a:cxnSpLocks/>
            <a:stCxn id="301" idx="3"/>
            <a:endCxn id="302" idx="1"/>
          </p:cNvCxnSpPr>
          <p:nvPr/>
        </p:nvCxnSpPr>
        <p:spPr>
          <a:xfrm>
            <a:off x="6442718" y="1670261"/>
            <a:ext cx="427281" cy="0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F5F7C3C-D4D9-42BE-A569-4168612A92EE}"/>
              </a:ext>
            </a:extLst>
          </p:cNvPr>
          <p:cNvCxnSpPr>
            <a:cxnSpLocks/>
            <a:stCxn id="303" idx="1"/>
            <a:endCxn id="307" idx="3"/>
          </p:cNvCxnSpPr>
          <p:nvPr/>
        </p:nvCxnSpPr>
        <p:spPr>
          <a:xfrm flipH="1">
            <a:off x="6448101" y="3271323"/>
            <a:ext cx="589318" cy="0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FEA954B3-D3D7-46E2-898B-A27BD08E7180}"/>
              </a:ext>
            </a:extLst>
          </p:cNvPr>
          <p:cNvCxnSpPr>
            <a:cxnSpLocks/>
            <a:stCxn id="309" idx="1"/>
            <a:endCxn id="303" idx="3"/>
          </p:cNvCxnSpPr>
          <p:nvPr/>
        </p:nvCxnSpPr>
        <p:spPr>
          <a:xfrm flipH="1">
            <a:off x="7403179" y="3268265"/>
            <a:ext cx="462175" cy="3058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FE94A63B-666C-48FC-BA7B-A0CCF8404511}"/>
              </a:ext>
            </a:extLst>
          </p:cNvPr>
          <p:cNvSpPr txBox="1"/>
          <p:nvPr/>
        </p:nvSpPr>
        <p:spPr>
          <a:xfrm>
            <a:off x="4810770" y="3471829"/>
            <a:ext cx="111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QnA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b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ot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esigner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9D07CE8-2AA5-4768-A7DD-749D74EB0477}"/>
              </a:ext>
            </a:extLst>
          </p:cNvPr>
          <p:cNvSpPr txBox="1"/>
          <p:nvPr/>
        </p:nvSpPr>
        <p:spPr>
          <a:xfrm>
            <a:off x="5942888" y="3464868"/>
            <a:ext cx="7505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Lex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11C4599C-6353-4A7F-B383-A2AD6619AAD1}"/>
              </a:ext>
            </a:extLst>
          </p:cNvPr>
          <p:cNvSpPr txBox="1"/>
          <p:nvPr/>
        </p:nvSpPr>
        <p:spPr>
          <a:xfrm>
            <a:off x="6819747" y="3455562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Lambda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QnA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ot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2B3A61F-E1AB-419B-A467-C0A1E3A67387}"/>
              </a:ext>
            </a:extLst>
          </p:cNvPr>
          <p:cNvSpPr txBox="1"/>
          <p:nvPr/>
        </p:nvSpPr>
        <p:spPr>
          <a:xfrm>
            <a:off x="7583259" y="3450133"/>
            <a:ext cx="9236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Kendra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83E9A66-2BDA-47E7-9AFE-7F3703346C28}"/>
              </a:ext>
            </a:extLst>
          </p:cNvPr>
          <p:cNvSpPr txBox="1"/>
          <p:nvPr/>
        </p:nvSpPr>
        <p:spPr>
          <a:xfrm>
            <a:off x="6313079" y="2841603"/>
            <a:ext cx="7473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Agent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ssist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5BC26A4-C990-4730-BD9B-977738300AA7}"/>
              </a:ext>
            </a:extLst>
          </p:cNvPr>
          <p:cNvSpPr txBox="1"/>
          <p:nvPr/>
        </p:nvSpPr>
        <p:spPr>
          <a:xfrm>
            <a:off x="5808939" y="1115895"/>
            <a:ext cx="7232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Enrichment</a:t>
            </a:r>
            <a:endParaRPr lang="en-NL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19C267A-0752-4C71-8114-0B5E7A3DE9B0}"/>
              </a:ext>
            </a:extLst>
          </p:cNvPr>
          <p:cNvSpPr txBox="1"/>
          <p:nvPr/>
        </p:nvSpPr>
        <p:spPr>
          <a:xfrm>
            <a:off x="3947754" y="1146035"/>
            <a:ext cx="7072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Integration</a:t>
            </a:r>
            <a:endParaRPr lang="en-NL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B9F40675-366C-4611-BAA3-9DA817427814}"/>
              </a:ext>
            </a:extLst>
          </p:cNvPr>
          <p:cNvSpPr txBox="1"/>
          <p:nvPr/>
        </p:nvSpPr>
        <p:spPr>
          <a:xfrm>
            <a:off x="3794551" y="1702483"/>
            <a:ext cx="1003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Kinesis Data Stream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endParaRPr lang="en-NL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EB52E1B5-2AC2-42E1-9AA5-0F84C73FCE6B}"/>
              </a:ext>
            </a:extLst>
          </p:cNvPr>
          <p:cNvSpPr txBox="1"/>
          <p:nvPr/>
        </p:nvSpPr>
        <p:spPr>
          <a:xfrm>
            <a:off x="4748714" y="1844162"/>
            <a:ext cx="1196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Comprehend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entiment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227E3E4-9DE3-4555-B316-A85E3C1AD45A}"/>
              </a:ext>
            </a:extLst>
          </p:cNvPr>
          <p:cNvSpPr txBox="1"/>
          <p:nvPr/>
        </p:nvSpPr>
        <p:spPr>
          <a:xfrm>
            <a:off x="4964358" y="2476983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</a:t>
            </a:r>
            <a:b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Notification Service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0EEB496E-2F63-42CF-9A05-D72C598DC20B}"/>
              </a:ext>
            </a:extLst>
          </p:cNvPr>
          <p:cNvSpPr txBox="1"/>
          <p:nvPr/>
        </p:nvSpPr>
        <p:spPr>
          <a:xfrm>
            <a:off x="6578130" y="1863800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 transcript</a:t>
            </a:r>
            <a:endParaRPr lang="en-NL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2D7B058C-4530-4D29-830A-30249A67BE63}"/>
              </a:ext>
            </a:extLst>
          </p:cNvPr>
          <p:cNvSpPr/>
          <p:nvPr/>
        </p:nvSpPr>
        <p:spPr>
          <a:xfrm>
            <a:off x="7578073" y="1123166"/>
            <a:ext cx="1080471" cy="101149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4C56BABD-AD1F-47E9-8557-E67C329C1D4F}"/>
              </a:ext>
            </a:extLst>
          </p:cNvPr>
          <p:cNvSpPr/>
          <p:nvPr/>
        </p:nvSpPr>
        <p:spPr>
          <a:xfrm>
            <a:off x="8632380" y="2319620"/>
            <a:ext cx="1137730" cy="152204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5E628545-1637-44F6-8EF4-44C26AE7B996}"/>
              </a:ext>
            </a:extLst>
          </p:cNvPr>
          <p:cNvSpPr txBox="1"/>
          <p:nvPr/>
        </p:nvSpPr>
        <p:spPr>
          <a:xfrm>
            <a:off x="8514104" y="2859104"/>
            <a:ext cx="1391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ustomer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ebsite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FAQ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2A7E68A-E91F-4F29-8587-C4CD62F31992}"/>
              </a:ext>
            </a:extLst>
          </p:cNvPr>
          <p:cNvSpPr txBox="1"/>
          <p:nvPr/>
        </p:nvSpPr>
        <p:spPr>
          <a:xfrm>
            <a:off x="8579291" y="3534248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Kendra 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other d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ata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onnections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C6CF97F-6B61-4928-832A-499D9F32DA0E}"/>
              </a:ext>
            </a:extLst>
          </p:cNvPr>
          <p:cNvSpPr txBox="1"/>
          <p:nvPr/>
        </p:nvSpPr>
        <p:spPr>
          <a:xfrm>
            <a:off x="8636000" y="1780374"/>
            <a:ext cx="11929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Bedrock LLM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D6314C0-693D-4E03-B01A-B862898AA279}"/>
              </a:ext>
            </a:extLst>
          </p:cNvPr>
          <p:cNvSpPr txBox="1"/>
          <p:nvPr/>
        </p:nvSpPr>
        <p:spPr>
          <a:xfrm>
            <a:off x="7577118" y="1764284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 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ranscript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ummar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y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09F3C5DC-2916-4269-BEA2-24546D862921}"/>
              </a:ext>
            </a:extLst>
          </p:cNvPr>
          <p:cNvCxnSpPr>
            <a:cxnSpLocks/>
            <a:stCxn id="308" idx="1"/>
            <a:endCxn id="304" idx="3"/>
          </p:cNvCxnSpPr>
          <p:nvPr/>
        </p:nvCxnSpPr>
        <p:spPr>
          <a:xfrm flipH="1" flipV="1">
            <a:off x="8283380" y="1596794"/>
            <a:ext cx="798576" cy="2201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2" name="TextBox 201">
            <a:extLst>
              <a:ext uri="{FF2B5EF4-FFF2-40B4-BE49-F238E27FC236}">
                <a16:creationId xmlns:a16="http://schemas.microsoft.com/office/drawing/2014/main" id="{7AD1E447-DFD2-468E-A464-FBF383BD789E}"/>
              </a:ext>
            </a:extLst>
          </p:cNvPr>
          <p:cNvSpPr txBox="1"/>
          <p:nvPr/>
        </p:nvSpPr>
        <p:spPr>
          <a:xfrm>
            <a:off x="8690559" y="2301240"/>
            <a:ext cx="10807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Knowledge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ources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A56F8292-5092-4D4A-A1B8-EA742867CB06}"/>
              </a:ext>
            </a:extLst>
          </p:cNvPr>
          <p:cNvSpPr txBox="1"/>
          <p:nvPr/>
        </p:nvSpPr>
        <p:spPr>
          <a:xfrm>
            <a:off x="7640849" y="1112799"/>
            <a:ext cx="8915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ummarization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CD8154B2-E7CA-454B-B58C-06FF712756D2}"/>
              </a:ext>
            </a:extLst>
          </p:cNvPr>
          <p:cNvSpPr/>
          <p:nvPr/>
        </p:nvSpPr>
        <p:spPr>
          <a:xfrm>
            <a:off x="9813476" y="1114875"/>
            <a:ext cx="790569" cy="273135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40C984A1-F935-4A61-9C9A-FD74C4183CC0}"/>
              </a:ext>
            </a:extLst>
          </p:cNvPr>
          <p:cNvSpPr/>
          <p:nvPr/>
        </p:nvSpPr>
        <p:spPr>
          <a:xfrm>
            <a:off x="10638393" y="1114255"/>
            <a:ext cx="1037899" cy="273135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B79CA82E-E8BF-4240-840A-A8585424AD82}"/>
              </a:ext>
            </a:extLst>
          </p:cNvPr>
          <p:cNvSpPr txBox="1"/>
          <p:nvPr/>
        </p:nvSpPr>
        <p:spPr>
          <a:xfrm>
            <a:off x="9814818" y="1611066"/>
            <a:ext cx="8370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AppSync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5E604A0D-780E-4F97-896A-C111C040BC1D}"/>
              </a:ext>
            </a:extLst>
          </p:cNvPr>
          <p:cNvSpPr txBox="1"/>
          <p:nvPr/>
        </p:nvSpPr>
        <p:spPr>
          <a:xfrm>
            <a:off x="9883236" y="2312713"/>
            <a:ext cx="704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B615BAF8-D426-483D-AD67-2C733EC34EFA}"/>
              </a:ext>
            </a:extLst>
          </p:cNvPr>
          <p:cNvSpPr txBox="1"/>
          <p:nvPr/>
        </p:nvSpPr>
        <p:spPr>
          <a:xfrm>
            <a:off x="9754543" y="3181921"/>
            <a:ext cx="9245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Streams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tream/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xport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to s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earch, datalake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B0EBE150-3092-493E-83C7-F8359EE2DF13}"/>
              </a:ext>
            </a:extLst>
          </p:cNvPr>
          <p:cNvCxnSpPr>
            <a:cxnSpLocks/>
            <a:stCxn id="231" idx="2"/>
            <a:endCxn id="311" idx="0"/>
          </p:cNvCxnSpPr>
          <p:nvPr/>
        </p:nvCxnSpPr>
        <p:spPr>
          <a:xfrm>
            <a:off x="10233363" y="1826510"/>
            <a:ext cx="204" cy="151478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C6B2D6BA-AE7A-4471-87E9-5F995E11AC22}"/>
              </a:ext>
            </a:extLst>
          </p:cNvPr>
          <p:cNvCxnSpPr>
            <a:cxnSpLocks/>
            <a:stCxn id="232" idx="2"/>
            <a:endCxn id="329" idx="0"/>
          </p:cNvCxnSpPr>
          <p:nvPr/>
        </p:nvCxnSpPr>
        <p:spPr>
          <a:xfrm>
            <a:off x="10235660" y="2651267"/>
            <a:ext cx="0" cy="145831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E8751A11-16BF-4FE7-B2C9-42F1F81F022C}"/>
              </a:ext>
            </a:extLst>
          </p:cNvPr>
          <p:cNvCxnSpPr>
            <a:cxnSpLocks/>
            <a:stCxn id="275" idx="0"/>
            <a:endCxn id="327" idx="2"/>
          </p:cNvCxnSpPr>
          <p:nvPr/>
        </p:nvCxnSpPr>
        <p:spPr>
          <a:xfrm flipV="1">
            <a:off x="11146088" y="1976604"/>
            <a:ext cx="1" cy="234893"/>
          </a:xfrm>
          <a:prstGeom prst="straightConnector1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7" name="TextBox 236">
            <a:extLst>
              <a:ext uri="{FF2B5EF4-FFF2-40B4-BE49-F238E27FC236}">
                <a16:creationId xmlns:a16="http://schemas.microsoft.com/office/drawing/2014/main" id="{C1ABAE15-E111-4D02-BEC8-25B7999E7E71}"/>
              </a:ext>
            </a:extLst>
          </p:cNvPr>
          <p:cNvSpPr txBox="1"/>
          <p:nvPr/>
        </p:nvSpPr>
        <p:spPr>
          <a:xfrm>
            <a:off x="10707757" y="2547748"/>
            <a:ext cx="968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</a:t>
            </a:r>
            <a:b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</a:t>
            </a:r>
            <a:r>
              <a:rPr lang="en-NL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ebpage bucket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57B9E48B-75F4-427E-BEA5-E6609BAA2EE6}"/>
              </a:ext>
            </a:extLst>
          </p:cNvPr>
          <p:cNvSpPr txBox="1"/>
          <p:nvPr/>
        </p:nvSpPr>
        <p:spPr>
          <a:xfrm>
            <a:off x="10672082" y="332016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authorization</a:t>
            </a:r>
            <a:endParaRPr lang="en-NL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32874D05-59AF-4298-991D-F91FBDD18095}"/>
              </a:ext>
            </a:extLst>
          </p:cNvPr>
          <p:cNvSpPr txBox="1"/>
          <p:nvPr/>
        </p:nvSpPr>
        <p:spPr>
          <a:xfrm>
            <a:off x="10046755" y="1097384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</a:t>
            </a:r>
            <a:endParaRPr lang="en-NL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41289F91-13D8-42F6-92BF-D4D259F26E58}"/>
              </a:ext>
            </a:extLst>
          </p:cNvPr>
          <p:cNvSpPr txBox="1"/>
          <p:nvPr/>
        </p:nvSpPr>
        <p:spPr>
          <a:xfrm>
            <a:off x="10857267" y="1106901"/>
            <a:ext cx="5982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pp</a:t>
            </a:r>
          </a:p>
        </p:txBody>
      </p:sp>
      <p:cxnSp>
        <p:nvCxnSpPr>
          <p:cNvPr id="241" name="Elbow Connector 252">
            <a:extLst>
              <a:ext uri="{FF2B5EF4-FFF2-40B4-BE49-F238E27FC236}">
                <a16:creationId xmlns:a16="http://schemas.microsoft.com/office/drawing/2014/main" id="{AB34C2F1-E36B-4202-8EFD-A5425C837639}"/>
              </a:ext>
            </a:extLst>
          </p:cNvPr>
          <p:cNvCxnSpPr>
            <a:cxnSpLocks/>
            <a:stCxn id="269" idx="3"/>
          </p:cNvCxnSpPr>
          <p:nvPr/>
        </p:nvCxnSpPr>
        <p:spPr>
          <a:xfrm>
            <a:off x="11328542" y="1487204"/>
            <a:ext cx="527416" cy="3371017"/>
          </a:xfrm>
          <a:prstGeom prst="bentConnector2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Elbow Connector 257">
            <a:extLst>
              <a:ext uri="{FF2B5EF4-FFF2-40B4-BE49-F238E27FC236}">
                <a16:creationId xmlns:a16="http://schemas.microsoft.com/office/drawing/2014/main" id="{9DF29475-1808-4837-B95C-644BACF4A645}"/>
              </a:ext>
            </a:extLst>
          </p:cNvPr>
          <p:cNvCxnSpPr>
            <a:cxnSpLocks/>
            <a:stCxn id="299" idx="0"/>
            <a:endCxn id="141" idx="2"/>
          </p:cNvCxnSpPr>
          <p:nvPr/>
        </p:nvCxnSpPr>
        <p:spPr>
          <a:xfrm rot="5400000" flipH="1" flipV="1">
            <a:off x="2635099" y="3039793"/>
            <a:ext cx="2614086" cy="718470"/>
          </a:xfrm>
          <a:prstGeom prst="bentConnector3">
            <a:avLst>
              <a:gd name="adj1" fmla="val 40693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Elbow Connector 276">
            <a:extLst>
              <a:ext uri="{FF2B5EF4-FFF2-40B4-BE49-F238E27FC236}">
                <a16:creationId xmlns:a16="http://schemas.microsoft.com/office/drawing/2014/main" id="{B3CCAF93-46AB-4D3F-B06A-8F850B1470E2}"/>
              </a:ext>
            </a:extLst>
          </p:cNvPr>
          <p:cNvCxnSpPr>
            <a:cxnSpLocks/>
            <a:stCxn id="280" idx="3"/>
            <a:endCxn id="141" idx="2"/>
          </p:cNvCxnSpPr>
          <p:nvPr/>
        </p:nvCxnSpPr>
        <p:spPr>
          <a:xfrm flipV="1">
            <a:off x="3127930" y="2091985"/>
            <a:ext cx="1173447" cy="1399587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Elbow Connector 278">
            <a:extLst>
              <a:ext uri="{FF2B5EF4-FFF2-40B4-BE49-F238E27FC236}">
                <a16:creationId xmlns:a16="http://schemas.microsoft.com/office/drawing/2014/main" id="{697E8127-5588-42AD-8F9F-F8D4D3499A5E}"/>
              </a:ext>
            </a:extLst>
          </p:cNvPr>
          <p:cNvCxnSpPr>
            <a:cxnSpLocks/>
            <a:stCxn id="124" idx="2"/>
            <a:endCxn id="141" idx="2"/>
          </p:cNvCxnSpPr>
          <p:nvPr/>
        </p:nvCxnSpPr>
        <p:spPr>
          <a:xfrm rot="5400000" flipH="1" flipV="1">
            <a:off x="2855534" y="1290874"/>
            <a:ext cx="644731" cy="2246954"/>
          </a:xfrm>
          <a:prstGeom prst="bentConnector3">
            <a:avLst>
              <a:gd name="adj1" fmla="val -22445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" name="Graphic 244" descr="Receiver with solid fill">
            <a:extLst>
              <a:ext uri="{FF2B5EF4-FFF2-40B4-BE49-F238E27FC236}">
                <a16:creationId xmlns:a16="http://schemas.microsoft.com/office/drawing/2014/main" id="{6F2DABCB-B3E7-4593-9719-F3F415ACD3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7131" y="2915625"/>
            <a:ext cx="274320" cy="274320"/>
          </a:xfrm>
          <a:prstGeom prst="rect">
            <a:avLst/>
          </a:prstGeom>
        </p:spPr>
      </p:pic>
      <p:pic>
        <p:nvPicPr>
          <p:cNvPr id="246" name="Graphic 245" descr="Receiver with solid fill">
            <a:extLst>
              <a:ext uri="{FF2B5EF4-FFF2-40B4-BE49-F238E27FC236}">
                <a16:creationId xmlns:a16="http://schemas.microsoft.com/office/drawing/2014/main" id="{A3CA97B6-6CDC-40DA-B49C-AF39FC18EE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1845" y="4167766"/>
            <a:ext cx="274320" cy="274320"/>
          </a:xfrm>
          <a:prstGeom prst="rect">
            <a:avLst/>
          </a:prstGeom>
        </p:spPr>
      </p:pic>
      <p:sp>
        <p:nvSpPr>
          <p:cNvPr id="247" name="Rounded Rectangle 147">
            <a:extLst>
              <a:ext uri="{FF2B5EF4-FFF2-40B4-BE49-F238E27FC236}">
                <a16:creationId xmlns:a16="http://schemas.microsoft.com/office/drawing/2014/main" id="{428DBEDE-2E25-4728-90F0-358A971E2B79}"/>
              </a:ext>
            </a:extLst>
          </p:cNvPr>
          <p:cNvSpPr/>
          <p:nvPr/>
        </p:nvSpPr>
        <p:spPr>
          <a:xfrm>
            <a:off x="2797006" y="3043752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48" name="Rounded Rectangle 147">
            <a:extLst>
              <a:ext uri="{FF2B5EF4-FFF2-40B4-BE49-F238E27FC236}">
                <a16:creationId xmlns:a16="http://schemas.microsoft.com/office/drawing/2014/main" id="{8D233AB5-E343-4B36-9422-20FEA83759C9}"/>
              </a:ext>
            </a:extLst>
          </p:cNvPr>
          <p:cNvSpPr/>
          <p:nvPr/>
        </p:nvSpPr>
        <p:spPr>
          <a:xfrm>
            <a:off x="2207455" y="4208963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49" name="Rounded Rectangle 147">
            <a:extLst>
              <a:ext uri="{FF2B5EF4-FFF2-40B4-BE49-F238E27FC236}">
                <a16:creationId xmlns:a16="http://schemas.microsoft.com/office/drawing/2014/main" id="{E380C924-ECB6-4180-BEE5-192657A4D2B1}"/>
              </a:ext>
            </a:extLst>
          </p:cNvPr>
          <p:cNvSpPr/>
          <p:nvPr/>
        </p:nvSpPr>
        <p:spPr>
          <a:xfrm>
            <a:off x="4386099" y="2160868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50" name="Rounded Rectangle 147">
            <a:extLst>
              <a:ext uri="{FF2B5EF4-FFF2-40B4-BE49-F238E27FC236}">
                <a16:creationId xmlns:a16="http://schemas.microsoft.com/office/drawing/2014/main" id="{8D8FE737-213F-44EE-9C9A-8591ECCBD53B}"/>
              </a:ext>
            </a:extLst>
          </p:cNvPr>
          <p:cNvSpPr/>
          <p:nvPr/>
        </p:nvSpPr>
        <p:spPr>
          <a:xfrm>
            <a:off x="6790577" y="1177231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51" name="Rounded Rectangle 147">
            <a:extLst>
              <a:ext uri="{FF2B5EF4-FFF2-40B4-BE49-F238E27FC236}">
                <a16:creationId xmlns:a16="http://schemas.microsoft.com/office/drawing/2014/main" id="{5C8171C3-DA44-48AF-B16B-B9602A7601D3}"/>
              </a:ext>
            </a:extLst>
          </p:cNvPr>
          <p:cNvSpPr/>
          <p:nvPr/>
        </p:nvSpPr>
        <p:spPr>
          <a:xfrm>
            <a:off x="7537615" y="2911318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52" name="Rounded Rectangle 147">
            <a:extLst>
              <a:ext uri="{FF2B5EF4-FFF2-40B4-BE49-F238E27FC236}">
                <a16:creationId xmlns:a16="http://schemas.microsoft.com/office/drawing/2014/main" id="{95EA3297-9F4B-410C-A990-EE582F2C4DFD}"/>
              </a:ext>
            </a:extLst>
          </p:cNvPr>
          <p:cNvSpPr/>
          <p:nvPr/>
        </p:nvSpPr>
        <p:spPr>
          <a:xfrm>
            <a:off x="8362558" y="1266685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56" name="Rounded Rectangle 147">
            <a:extLst>
              <a:ext uri="{FF2B5EF4-FFF2-40B4-BE49-F238E27FC236}">
                <a16:creationId xmlns:a16="http://schemas.microsoft.com/office/drawing/2014/main" id="{36A31861-B515-4F6C-BE22-9589E38CE560}"/>
              </a:ext>
            </a:extLst>
          </p:cNvPr>
          <p:cNvSpPr/>
          <p:nvPr/>
        </p:nvSpPr>
        <p:spPr>
          <a:xfrm>
            <a:off x="6714031" y="2307858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285DEA88-911D-452F-9162-F4AE9C25F9CE}"/>
              </a:ext>
            </a:extLst>
          </p:cNvPr>
          <p:cNvSpPr/>
          <p:nvPr/>
        </p:nvSpPr>
        <p:spPr>
          <a:xfrm>
            <a:off x="214987" y="759398"/>
            <a:ext cx="3530110" cy="2062215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ED861F7B-C50E-4B02-ABE6-A0EB80CDD29B}"/>
              </a:ext>
            </a:extLst>
          </p:cNvPr>
          <p:cNvSpPr/>
          <p:nvPr/>
        </p:nvSpPr>
        <p:spPr>
          <a:xfrm>
            <a:off x="340398" y="1085457"/>
            <a:ext cx="1078588" cy="924237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0" name="Graphic 19">
            <a:extLst>
              <a:ext uri="{FF2B5EF4-FFF2-40B4-BE49-F238E27FC236}">
                <a16:creationId xmlns:a16="http://schemas.microsoft.com/office/drawing/2014/main" id="{675299C9-7CBF-4447-8978-6871435B2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652152" y="214008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1" name="Rectangle 260">
            <a:extLst>
              <a:ext uri="{FF2B5EF4-FFF2-40B4-BE49-F238E27FC236}">
                <a16:creationId xmlns:a16="http://schemas.microsoft.com/office/drawing/2014/main" id="{66A3E4F6-6AD1-4FE3-9EB4-9A01C6A4B133}"/>
              </a:ext>
            </a:extLst>
          </p:cNvPr>
          <p:cNvSpPr/>
          <p:nvPr/>
        </p:nvSpPr>
        <p:spPr>
          <a:xfrm>
            <a:off x="1607021" y="998706"/>
            <a:ext cx="1898129" cy="1776032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" name="Graphic 19">
            <a:extLst>
              <a:ext uri="{FF2B5EF4-FFF2-40B4-BE49-F238E27FC236}">
                <a16:creationId xmlns:a16="http://schemas.microsoft.com/office/drawing/2014/main" id="{D24628CD-3B1C-4679-8B99-3CD9D0ED2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5145885" y="312600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" name="Graphic 19">
            <a:extLst>
              <a:ext uri="{FF2B5EF4-FFF2-40B4-BE49-F238E27FC236}">
                <a16:creationId xmlns:a16="http://schemas.microsoft.com/office/drawing/2014/main" id="{9836E66F-9984-4637-88FE-EF5A3A1AE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9043939" y="253079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" name="Graphic 19">
            <a:extLst>
              <a:ext uri="{FF2B5EF4-FFF2-40B4-BE49-F238E27FC236}">
                <a16:creationId xmlns:a16="http://schemas.microsoft.com/office/drawing/2014/main" id="{C1E8E0F3-DA09-4C32-ACD5-9E551AE4A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962782" y="130432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" name="Graphic 8">
            <a:extLst>
              <a:ext uri="{FF2B5EF4-FFF2-40B4-BE49-F238E27FC236}">
                <a16:creationId xmlns:a16="http://schemas.microsoft.com/office/drawing/2014/main" id="{3F8994F1-C744-4B78-9832-1C7897A12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1851035" y="119484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" name="Graphic 8">
            <a:extLst>
              <a:ext uri="{FF2B5EF4-FFF2-40B4-BE49-F238E27FC236}">
                <a16:creationId xmlns:a16="http://schemas.microsoft.com/office/drawing/2014/main" id="{E1779901-FA23-46D2-B834-D015E6855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5485238" y="553529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" name="Graphic 8">
            <a:extLst>
              <a:ext uri="{FF2B5EF4-FFF2-40B4-BE49-F238E27FC236}">
                <a16:creationId xmlns:a16="http://schemas.microsoft.com/office/drawing/2014/main" id="{C65FA554-BF16-49D0-B24C-9ED29DCDD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10963208" y="221149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" name="Graphic 14">
            <a:extLst>
              <a:ext uri="{FF2B5EF4-FFF2-40B4-BE49-F238E27FC236}">
                <a16:creationId xmlns:a16="http://schemas.microsoft.com/office/drawing/2014/main" id="{5CDBA89C-BE0F-432D-ADA6-3433E0FCA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848732" y="205576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" name="Graphic 20">
            <a:extLst>
              <a:ext uri="{FF2B5EF4-FFF2-40B4-BE49-F238E27FC236}">
                <a16:creationId xmlns:a16="http://schemas.microsoft.com/office/drawing/2014/main" id="{C46E9BCD-66F8-4D83-A26E-B6755DE74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2820618" y="205125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8" name="Graphic 17">
            <a:extLst>
              <a:ext uri="{FF2B5EF4-FFF2-40B4-BE49-F238E27FC236}">
                <a16:creationId xmlns:a16="http://schemas.microsoft.com/office/drawing/2014/main" id="{4AD6944C-CBF7-4B6A-88F8-4D9071100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2940450" y="125901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" name="TextBox 278">
            <a:extLst>
              <a:ext uri="{FF2B5EF4-FFF2-40B4-BE49-F238E27FC236}">
                <a16:creationId xmlns:a16="http://schemas.microsoft.com/office/drawing/2014/main" id="{923C99B2-0C5F-4A97-AC84-CC4230079824}"/>
              </a:ext>
            </a:extLst>
          </p:cNvPr>
          <p:cNvSpPr txBox="1"/>
          <p:nvPr/>
        </p:nvSpPr>
        <p:spPr>
          <a:xfrm>
            <a:off x="2726196" y="1619364"/>
            <a:ext cx="798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Secrets Manager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B40663F8-F9AF-485E-B8D4-81E8473A053B}"/>
              </a:ext>
            </a:extLst>
          </p:cNvPr>
          <p:cNvSpPr/>
          <p:nvPr/>
        </p:nvSpPr>
        <p:spPr>
          <a:xfrm flipV="1">
            <a:off x="214987" y="2910066"/>
            <a:ext cx="2912943" cy="1163013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D7F3B283-5442-473F-B458-0986FA16547A}"/>
              </a:ext>
            </a:extLst>
          </p:cNvPr>
          <p:cNvSpPr txBox="1"/>
          <p:nvPr/>
        </p:nvSpPr>
        <p:spPr>
          <a:xfrm>
            <a:off x="498937" y="3226524"/>
            <a:ext cx="817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in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gestion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66997D73-1EB9-409F-94C5-25DDF3B319F0}"/>
              </a:ext>
            </a:extLst>
          </p:cNvPr>
          <p:cNvSpPr/>
          <p:nvPr/>
        </p:nvSpPr>
        <p:spPr>
          <a:xfrm>
            <a:off x="358005" y="3233636"/>
            <a:ext cx="1078588" cy="766707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5" name="Graphic 17">
            <a:extLst>
              <a:ext uri="{FF2B5EF4-FFF2-40B4-BE49-F238E27FC236}">
                <a16:creationId xmlns:a16="http://schemas.microsoft.com/office/drawing/2014/main" id="{13047108-13F5-46A4-BDCD-03A000224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721777" y="341528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" name="TextBox 285">
            <a:extLst>
              <a:ext uri="{FF2B5EF4-FFF2-40B4-BE49-F238E27FC236}">
                <a16:creationId xmlns:a16="http://schemas.microsoft.com/office/drawing/2014/main" id="{8B32220A-5E34-4775-8287-8153F00FC22F}"/>
              </a:ext>
            </a:extLst>
          </p:cNvPr>
          <p:cNvSpPr txBox="1"/>
          <p:nvPr/>
        </p:nvSpPr>
        <p:spPr>
          <a:xfrm>
            <a:off x="1732188" y="3137682"/>
            <a:ext cx="892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rocessing</a:t>
            </a:r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8411B445-9D54-4AA7-B342-87E8665ACD8F}"/>
              </a:ext>
            </a:extLst>
          </p:cNvPr>
          <p:cNvSpPr/>
          <p:nvPr/>
        </p:nvSpPr>
        <p:spPr>
          <a:xfrm>
            <a:off x="1508067" y="3168786"/>
            <a:ext cx="1208445" cy="841242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8" name="Graphic 17">
            <a:extLst>
              <a:ext uri="{FF2B5EF4-FFF2-40B4-BE49-F238E27FC236}">
                <a16:creationId xmlns:a16="http://schemas.microsoft.com/office/drawing/2014/main" id="{0BF0D0DC-1178-4011-A876-1F22A34BB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1973495" y="335000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" name="Rectangle 288">
            <a:extLst>
              <a:ext uri="{FF2B5EF4-FFF2-40B4-BE49-F238E27FC236}">
                <a16:creationId xmlns:a16="http://schemas.microsoft.com/office/drawing/2014/main" id="{1563B4D6-C5D5-4648-9F2A-28B4301414CF}"/>
              </a:ext>
            </a:extLst>
          </p:cNvPr>
          <p:cNvSpPr/>
          <p:nvPr/>
        </p:nvSpPr>
        <p:spPr>
          <a:xfrm flipV="1">
            <a:off x="216209" y="4136430"/>
            <a:ext cx="6259420" cy="223537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6C71AF33-7795-4D26-ABFE-5B497BE6FB97}"/>
              </a:ext>
            </a:extLst>
          </p:cNvPr>
          <p:cNvSpPr txBox="1"/>
          <p:nvPr/>
        </p:nvSpPr>
        <p:spPr>
          <a:xfrm>
            <a:off x="886520" y="4605566"/>
            <a:ext cx="9549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ngestion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DF4D68F7-2CCE-492D-80A1-587A9913EBFB}"/>
              </a:ext>
            </a:extLst>
          </p:cNvPr>
          <p:cNvSpPr/>
          <p:nvPr/>
        </p:nvSpPr>
        <p:spPr>
          <a:xfrm>
            <a:off x="277279" y="4591587"/>
            <a:ext cx="2171679" cy="1696123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2" name="Graphic 19">
            <a:extLst>
              <a:ext uri="{FF2B5EF4-FFF2-40B4-BE49-F238E27FC236}">
                <a16:creationId xmlns:a16="http://schemas.microsoft.com/office/drawing/2014/main" id="{A41ACE9E-2F52-4647-80C8-5BE5F30FB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432125" y="517489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3" name="TextBox 292">
            <a:extLst>
              <a:ext uri="{FF2B5EF4-FFF2-40B4-BE49-F238E27FC236}">
                <a16:creationId xmlns:a16="http://schemas.microsoft.com/office/drawing/2014/main" id="{B29378BC-C1AD-4821-AC48-E396E96C917D}"/>
              </a:ext>
            </a:extLst>
          </p:cNvPr>
          <p:cNvSpPr txBox="1"/>
          <p:nvPr/>
        </p:nvSpPr>
        <p:spPr>
          <a:xfrm>
            <a:off x="4251390" y="4186123"/>
            <a:ext cx="892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</a:t>
            </a:r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rocessing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4CC8440D-ABE6-457F-B077-B2FCEAA388F9}"/>
              </a:ext>
            </a:extLst>
          </p:cNvPr>
          <p:cNvSpPr/>
          <p:nvPr/>
        </p:nvSpPr>
        <p:spPr>
          <a:xfrm>
            <a:off x="3066828" y="4202373"/>
            <a:ext cx="3223237" cy="2085338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5" name="Graphic 20">
            <a:extLst>
              <a:ext uri="{FF2B5EF4-FFF2-40B4-BE49-F238E27FC236}">
                <a16:creationId xmlns:a16="http://schemas.microsoft.com/office/drawing/2014/main" id="{A546EF2D-0FD1-46FE-850A-B8F3BFF53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3393791" y="575626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" name="Graphic 6">
            <a:extLst>
              <a:ext uri="{FF2B5EF4-FFF2-40B4-BE49-F238E27FC236}">
                <a16:creationId xmlns:a16="http://schemas.microsoft.com/office/drawing/2014/main" id="{0B4B6E01-BB21-4773-A370-B6544B12B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377889" y="487778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" name="Graphic 9">
            <a:extLst>
              <a:ext uri="{FF2B5EF4-FFF2-40B4-BE49-F238E27FC236}">
                <a16:creationId xmlns:a16="http://schemas.microsoft.com/office/drawing/2014/main" id="{68E9D018-0142-45AF-9A94-E3CF774BA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4110857" y="136506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" name="Graphic 19">
            <a:extLst>
              <a:ext uri="{FF2B5EF4-FFF2-40B4-BE49-F238E27FC236}">
                <a16:creationId xmlns:a16="http://schemas.microsoft.com/office/drawing/2014/main" id="{22BCB260-5A14-49EC-955F-A069F1239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1402626" y="550339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9" name="Graphic 10">
            <a:extLst>
              <a:ext uri="{FF2B5EF4-FFF2-40B4-BE49-F238E27FC236}">
                <a16:creationId xmlns:a16="http://schemas.microsoft.com/office/drawing/2014/main" id="{00486FE4-92CB-4EAD-9485-54D11A6CA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3400027" y="470607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0" name="Graphic 10">
            <a:extLst>
              <a:ext uri="{FF2B5EF4-FFF2-40B4-BE49-F238E27FC236}">
                <a16:creationId xmlns:a16="http://schemas.microsoft.com/office/drawing/2014/main" id="{3567E2E5-FF00-49B3-AA2D-9F201E54A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5465726" y="422658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" name="Graphic 10">
            <a:extLst>
              <a:ext uri="{FF2B5EF4-FFF2-40B4-BE49-F238E27FC236}">
                <a16:creationId xmlns:a16="http://schemas.microsoft.com/office/drawing/2014/main" id="{1DCC110F-9864-447C-8CEE-4A91D460B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6076958" y="148738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2" name="Graphic 10">
            <a:extLst>
              <a:ext uri="{FF2B5EF4-FFF2-40B4-BE49-F238E27FC236}">
                <a16:creationId xmlns:a16="http://schemas.microsoft.com/office/drawing/2014/main" id="{65202330-A31F-45F4-84A9-D289D51CB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6869999" y="149487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3" name="Graphic 10">
            <a:extLst>
              <a:ext uri="{FF2B5EF4-FFF2-40B4-BE49-F238E27FC236}">
                <a16:creationId xmlns:a16="http://schemas.microsoft.com/office/drawing/2014/main" id="{E5E00D03-B984-4CE7-8A24-5B657C292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7037419" y="308844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" name="Graphic 10">
            <a:extLst>
              <a:ext uri="{FF2B5EF4-FFF2-40B4-BE49-F238E27FC236}">
                <a16:creationId xmlns:a16="http://schemas.microsoft.com/office/drawing/2014/main" id="{59C91FE4-CE99-47F2-8B64-4F620D32C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7917620" y="141391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" name="Graphic 23">
            <a:extLst>
              <a:ext uri="{FF2B5EF4-FFF2-40B4-BE49-F238E27FC236}">
                <a16:creationId xmlns:a16="http://schemas.microsoft.com/office/drawing/2014/main" id="{9CB9CA03-63FE-45F9-854F-5408A2088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5465726" y="489762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6" name="Graphic 17">
            <a:extLst>
              <a:ext uri="{FF2B5EF4-FFF2-40B4-BE49-F238E27FC236}">
                <a16:creationId xmlns:a16="http://schemas.microsoft.com/office/drawing/2014/main" id="{F0EA6F08-D522-46B1-8013-0445F8E70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5156716" y="150120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" name="Graphic 23">
            <a:extLst>
              <a:ext uri="{FF2B5EF4-FFF2-40B4-BE49-F238E27FC236}">
                <a16:creationId xmlns:a16="http://schemas.microsoft.com/office/drawing/2014/main" id="{55760B66-6456-4F35-B875-FCBF6EBB0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6082341" y="308844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" name="Graphic 22">
            <a:extLst>
              <a:ext uri="{FF2B5EF4-FFF2-40B4-BE49-F238E27FC236}">
                <a16:creationId xmlns:a16="http://schemas.microsoft.com/office/drawing/2014/main" id="{99155012-8B64-4535-967B-248163754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9081956" y="141611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" name="Graphic 16">
            <a:extLst>
              <a:ext uri="{FF2B5EF4-FFF2-40B4-BE49-F238E27FC236}">
                <a16:creationId xmlns:a16="http://schemas.microsoft.com/office/drawing/2014/main" id="{7631D07F-D67D-48CA-A706-2AAEB4231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7865354" y="308538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" name="Graphic 16">
            <a:extLst>
              <a:ext uri="{FF2B5EF4-FFF2-40B4-BE49-F238E27FC236}">
                <a16:creationId xmlns:a16="http://schemas.microsoft.com/office/drawing/2014/main" id="{B47C3900-3055-4789-B733-07E09D9B4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9059995" y="320141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" name="Graphic 23">
            <a:extLst>
              <a:ext uri="{FF2B5EF4-FFF2-40B4-BE49-F238E27FC236}">
                <a16:creationId xmlns:a16="http://schemas.microsoft.com/office/drawing/2014/main" id="{2B4A197F-E141-4C54-BCE8-69AEEA883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10050687" y="197798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" name="Graphic 24">
            <a:extLst>
              <a:ext uri="{FF2B5EF4-FFF2-40B4-BE49-F238E27FC236}">
                <a16:creationId xmlns:a16="http://schemas.microsoft.com/office/drawing/2014/main" id="{83DDD33C-37C6-4026-8CA6-38350CCDC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5350666" y="215059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" name="Graphic 17">
            <a:extLst>
              <a:ext uri="{FF2B5EF4-FFF2-40B4-BE49-F238E27FC236}">
                <a16:creationId xmlns:a16="http://schemas.microsoft.com/office/drawing/2014/main" id="{8A2C05C2-3890-4E4C-B907-B049E775D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10957374" y="296848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4" name="Graphic 32">
            <a:extLst>
              <a:ext uri="{FF2B5EF4-FFF2-40B4-BE49-F238E27FC236}">
                <a16:creationId xmlns:a16="http://schemas.microsoft.com/office/drawing/2014/main" id="{358FC5B5-3882-4AD6-9BD9-925F5460C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10037999" y="127769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5" name="Rectangle 314">
            <a:extLst>
              <a:ext uri="{FF2B5EF4-FFF2-40B4-BE49-F238E27FC236}">
                <a16:creationId xmlns:a16="http://schemas.microsoft.com/office/drawing/2014/main" id="{692A83B1-9DF8-4497-B88D-6DABBE5AA8C9}"/>
              </a:ext>
            </a:extLst>
          </p:cNvPr>
          <p:cNvSpPr/>
          <p:nvPr/>
        </p:nvSpPr>
        <p:spPr>
          <a:xfrm>
            <a:off x="3782075" y="766757"/>
            <a:ext cx="8308833" cy="3220171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1F63B3A3-6197-4808-B82B-6A93773FB936}"/>
              </a:ext>
            </a:extLst>
          </p:cNvPr>
          <p:cNvSpPr txBox="1"/>
          <p:nvPr/>
        </p:nvSpPr>
        <p:spPr>
          <a:xfrm>
            <a:off x="5861905" y="1870630"/>
            <a:ext cx="8066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17" name="Elbow Connector 52">
            <a:extLst>
              <a:ext uri="{FF2B5EF4-FFF2-40B4-BE49-F238E27FC236}">
                <a16:creationId xmlns:a16="http://schemas.microsoft.com/office/drawing/2014/main" id="{245A2D15-4569-43E0-884B-387AE0D41203}"/>
              </a:ext>
            </a:extLst>
          </p:cNvPr>
          <p:cNvCxnSpPr>
            <a:cxnSpLocks/>
            <a:endCxn id="278" idx="1"/>
          </p:cNvCxnSpPr>
          <p:nvPr/>
        </p:nvCxnSpPr>
        <p:spPr>
          <a:xfrm flipV="1">
            <a:off x="2222110" y="1441899"/>
            <a:ext cx="718340" cy="708144"/>
          </a:xfrm>
          <a:prstGeom prst="bentConnector3">
            <a:avLst>
              <a:gd name="adj1" fmla="val 50000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8" name="Rounded Rectangle 147">
            <a:extLst>
              <a:ext uri="{FF2B5EF4-FFF2-40B4-BE49-F238E27FC236}">
                <a16:creationId xmlns:a16="http://schemas.microsoft.com/office/drawing/2014/main" id="{AAF49199-6990-4A24-836F-01AC2E91D857}"/>
              </a:ext>
            </a:extLst>
          </p:cNvPr>
          <p:cNvSpPr/>
          <p:nvPr/>
        </p:nvSpPr>
        <p:spPr>
          <a:xfrm>
            <a:off x="1247657" y="990274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cxnSp>
        <p:nvCxnSpPr>
          <p:cNvPr id="319" name="Elbow Connector 52">
            <a:extLst>
              <a:ext uri="{FF2B5EF4-FFF2-40B4-BE49-F238E27FC236}">
                <a16:creationId xmlns:a16="http://schemas.microsoft.com/office/drawing/2014/main" id="{4A836D0E-71A7-4457-9CC6-3B090CE3B24C}"/>
              </a:ext>
            </a:extLst>
          </p:cNvPr>
          <p:cNvCxnSpPr>
            <a:cxnSpLocks/>
          </p:cNvCxnSpPr>
          <p:nvPr/>
        </p:nvCxnSpPr>
        <p:spPr>
          <a:xfrm flipV="1">
            <a:off x="797885" y="5042689"/>
            <a:ext cx="580004" cy="297110"/>
          </a:xfrm>
          <a:prstGeom prst="bentConnector3">
            <a:avLst>
              <a:gd name="adj1" fmla="val 50000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0" name="Elbow Connector 52">
            <a:extLst>
              <a:ext uri="{FF2B5EF4-FFF2-40B4-BE49-F238E27FC236}">
                <a16:creationId xmlns:a16="http://schemas.microsoft.com/office/drawing/2014/main" id="{9D558CD9-6347-4B68-92C6-9E2B665CB9BA}"/>
              </a:ext>
            </a:extLst>
          </p:cNvPr>
          <p:cNvCxnSpPr>
            <a:cxnSpLocks/>
          </p:cNvCxnSpPr>
          <p:nvPr/>
        </p:nvCxnSpPr>
        <p:spPr>
          <a:xfrm>
            <a:off x="797885" y="5410151"/>
            <a:ext cx="604741" cy="328503"/>
          </a:xfrm>
          <a:prstGeom prst="bentConnector3">
            <a:avLst>
              <a:gd name="adj1" fmla="val 50000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1" name="Elbow Connector 113">
            <a:extLst>
              <a:ext uri="{FF2B5EF4-FFF2-40B4-BE49-F238E27FC236}">
                <a16:creationId xmlns:a16="http://schemas.microsoft.com/office/drawing/2014/main" id="{0971CECA-E962-42F1-BCEE-F08D3FDBA40D}"/>
              </a:ext>
            </a:extLst>
          </p:cNvPr>
          <p:cNvCxnSpPr>
            <a:cxnSpLocks/>
          </p:cNvCxnSpPr>
          <p:nvPr/>
        </p:nvCxnSpPr>
        <p:spPr>
          <a:xfrm flipV="1">
            <a:off x="1768386" y="4999159"/>
            <a:ext cx="1631641" cy="731520"/>
          </a:xfrm>
          <a:prstGeom prst="bentConnector3">
            <a:avLst>
              <a:gd name="adj1" fmla="val 57198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2" name="Elbow Connector 113">
            <a:extLst>
              <a:ext uri="{FF2B5EF4-FFF2-40B4-BE49-F238E27FC236}">
                <a16:creationId xmlns:a16="http://schemas.microsoft.com/office/drawing/2014/main" id="{E333C849-A906-48AB-8D1D-815FCEA42FE6}"/>
              </a:ext>
            </a:extLst>
          </p:cNvPr>
          <p:cNvCxnSpPr>
            <a:cxnSpLocks/>
          </p:cNvCxnSpPr>
          <p:nvPr/>
        </p:nvCxnSpPr>
        <p:spPr>
          <a:xfrm>
            <a:off x="3765787" y="5007134"/>
            <a:ext cx="1719451" cy="731520"/>
          </a:xfrm>
          <a:prstGeom prst="bentConnector3">
            <a:avLst>
              <a:gd name="adj1" fmla="val 34875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3" name="Elbow Connector 113">
            <a:extLst>
              <a:ext uri="{FF2B5EF4-FFF2-40B4-BE49-F238E27FC236}">
                <a16:creationId xmlns:a16="http://schemas.microsoft.com/office/drawing/2014/main" id="{E0F40DC9-843D-4126-BA94-480363D3BA34}"/>
              </a:ext>
            </a:extLst>
          </p:cNvPr>
          <p:cNvCxnSpPr>
            <a:cxnSpLocks/>
            <a:stCxn id="299" idx="3"/>
            <a:endCxn id="305" idx="1"/>
          </p:cNvCxnSpPr>
          <p:nvPr/>
        </p:nvCxnSpPr>
        <p:spPr>
          <a:xfrm>
            <a:off x="3765787" y="4888951"/>
            <a:ext cx="1699939" cy="191558"/>
          </a:xfrm>
          <a:prstGeom prst="bentConnector3">
            <a:avLst>
              <a:gd name="adj1" fmla="val 50000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4" name="Elbow Connector 113">
            <a:extLst>
              <a:ext uri="{FF2B5EF4-FFF2-40B4-BE49-F238E27FC236}">
                <a16:creationId xmlns:a16="http://schemas.microsoft.com/office/drawing/2014/main" id="{823A9A9E-6E4D-4577-9278-9A12DB91CCBF}"/>
              </a:ext>
            </a:extLst>
          </p:cNvPr>
          <p:cNvCxnSpPr>
            <a:cxnSpLocks/>
            <a:stCxn id="299" idx="3"/>
            <a:endCxn id="300" idx="1"/>
          </p:cNvCxnSpPr>
          <p:nvPr/>
        </p:nvCxnSpPr>
        <p:spPr>
          <a:xfrm flipV="1">
            <a:off x="3765787" y="4409462"/>
            <a:ext cx="1699939" cy="365760"/>
          </a:xfrm>
          <a:prstGeom prst="bentConnector3">
            <a:avLst>
              <a:gd name="adj1" fmla="val 50001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5" name="Elbow Connector 113">
            <a:extLst>
              <a:ext uri="{FF2B5EF4-FFF2-40B4-BE49-F238E27FC236}">
                <a16:creationId xmlns:a16="http://schemas.microsoft.com/office/drawing/2014/main" id="{FFED08CB-8529-4A68-90AB-DB4B0692E9C3}"/>
              </a:ext>
            </a:extLst>
          </p:cNvPr>
          <p:cNvCxnSpPr>
            <a:cxnSpLocks/>
          </p:cNvCxnSpPr>
          <p:nvPr/>
        </p:nvCxnSpPr>
        <p:spPr>
          <a:xfrm rot="5400000">
            <a:off x="5821174" y="1981175"/>
            <a:ext cx="247402" cy="457200"/>
          </a:xfrm>
          <a:prstGeom prst="bentConnector2">
            <a:avLst/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6" name="Elbow Connector 113">
            <a:extLst>
              <a:ext uri="{FF2B5EF4-FFF2-40B4-BE49-F238E27FC236}">
                <a16:creationId xmlns:a16="http://schemas.microsoft.com/office/drawing/2014/main" id="{88391F1F-2325-42F0-9B0D-D88BA1DA8AE3}"/>
              </a:ext>
            </a:extLst>
          </p:cNvPr>
          <p:cNvCxnSpPr>
            <a:cxnSpLocks/>
            <a:stCxn id="301" idx="1"/>
            <a:endCxn id="306" idx="3"/>
          </p:cNvCxnSpPr>
          <p:nvPr/>
        </p:nvCxnSpPr>
        <p:spPr>
          <a:xfrm rot="10800000" flipV="1">
            <a:off x="5522476" y="1684084"/>
            <a:ext cx="554482" cy="0"/>
          </a:xfrm>
          <a:prstGeom prst="bentConnector3">
            <a:avLst>
              <a:gd name="adj1" fmla="val 50000"/>
            </a:avLst>
          </a:prstGeom>
          <a:ln w="12700"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" name="TextBox 326">
            <a:extLst>
              <a:ext uri="{FF2B5EF4-FFF2-40B4-BE49-F238E27FC236}">
                <a16:creationId xmlns:a16="http://schemas.microsoft.com/office/drawing/2014/main" id="{D6639236-785C-483B-8263-B98793028114}"/>
              </a:ext>
            </a:extLst>
          </p:cNvPr>
          <p:cNvSpPr txBox="1"/>
          <p:nvPr/>
        </p:nvSpPr>
        <p:spPr>
          <a:xfrm>
            <a:off x="10588083" y="1638050"/>
            <a:ext cx="111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LCA web application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27FB39AC-D255-4450-A0D8-E8CC8862A8D8}"/>
              </a:ext>
            </a:extLst>
          </p:cNvPr>
          <p:cNvSpPr txBox="1"/>
          <p:nvPr/>
        </p:nvSpPr>
        <p:spPr>
          <a:xfrm>
            <a:off x="7393944" y="803033"/>
            <a:ext cx="8178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AI/ML Stack</a:t>
            </a:r>
            <a:endParaRPr lang="en-NL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329" name="Graphic 9">
            <a:extLst>
              <a:ext uri="{FF2B5EF4-FFF2-40B4-BE49-F238E27FC236}">
                <a16:creationId xmlns:a16="http://schemas.microsoft.com/office/drawing/2014/main" id="{9CADFCA8-156D-4C3A-986E-2B875E1FE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0052780" y="279709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Rectangle 329">
            <a:extLst>
              <a:ext uri="{FF2B5EF4-FFF2-40B4-BE49-F238E27FC236}">
                <a16:creationId xmlns:a16="http://schemas.microsoft.com/office/drawing/2014/main" id="{6F164996-E329-4E2A-A19D-3C5A5C6E51FA}"/>
              </a:ext>
            </a:extLst>
          </p:cNvPr>
          <p:cNvSpPr/>
          <p:nvPr/>
        </p:nvSpPr>
        <p:spPr>
          <a:xfrm>
            <a:off x="8704394" y="1121577"/>
            <a:ext cx="1045343" cy="101308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31" name="Elbow Connector 9">
            <a:extLst>
              <a:ext uri="{FF2B5EF4-FFF2-40B4-BE49-F238E27FC236}">
                <a16:creationId xmlns:a16="http://schemas.microsoft.com/office/drawing/2014/main" id="{403CD3A5-DA30-4AB3-B1A5-E34635E58553}"/>
              </a:ext>
            </a:extLst>
          </p:cNvPr>
          <p:cNvCxnSpPr>
            <a:cxnSpLocks/>
            <a:stCxn id="303" idx="0"/>
            <a:endCxn id="178" idx="2"/>
          </p:cNvCxnSpPr>
          <p:nvPr/>
        </p:nvCxnSpPr>
        <p:spPr>
          <a:xfrm rot="5400000" flipH="1" flipV="1">
            <a:off x="7680076" y="1536042"/>
            <a:ext cx="1092625" cy="2012179"/>
          </a:xfrm>
          <a:prstGeom prst="bentConnector3">
            <a:avLst>
              <a:gd name="adj1" fmla="val 7745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Rounded Rectangle 147">
            <a:extLst>
              <a:ext uri="{FF2B5EF4-FFF2-40B4-BE49-F238E27FC236}">
                <a16:creationId xmlns:a16="http://schemas.microsoft.com/office/drawing/2014/main" id="{8713391D-9435-4637-85A8-2991D2106B12}"/>
              </a:ext>
            </a:extLst>
          </p:cNvPr>
          <p:cNvSpPr/>
          <p:nvPr/>
        </p:nvSpPr>
        <p:spPr>
          <a:xfrm>
            <a:off x="9459178" y="1172693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333" name="Straight Arrow Connector 332">
            <a:extLst>
              <a:ext uri="{FF2B5EF4-FFF2-40B4-BE49-F238E27FC236}">
                <a16:creationId xmlns:a16="http://schemas.microsoft.com/office/drawing/2014/main" id="{384BAACF-8C71-4A2B-A0F6-52F78698FF7A}"/>
              </a:ext>
            </a:extLst>
          </p:cNvPr>
          <p:cNvCxnSpPr>
            <a:cxnSpLocks/>
          </p:cNvCxnSpPr>
          <p:nvPr/>
        </p:nvCxnSpPr>
        <p:spPr>
          <a:xfrm flipH="1">
            <a:off x="8324015" y="3273399"/>
            <a:ext cx="462175" cy="3058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4" name="TextBox 333">
            <a:extLst>
              <a:ext uri="{FF2B5EF4-FFF2-40B4-BE49-F238E27FC236}">
                <a16:creationId xmlns:a16="http://schemas.microsoft.com/office/drawing/2014/main" id="{219B6166-3CAF-4568-98ED-A8B0A60FAA32}"/>
              </a:ext>
            </a:extLst>
          </p:cNvPr>
          <p:cNvSpPr txBox="1"/>
          <p:nvPr/>
        </p:nvSpPr>
        <p:spPr>
          <a:xfrm>
            <a:off x="8973149" y="1128196"/>
            <a:ext cx="513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GenAI</a:t>
            </a:r>
            <a:endParaRPr lang="en-NL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A76293F4-BCAE-496D-9821-9C28C867BB3C}"/>
              </a:ext>
            </a:extLst>
          </p:cNvPr>
          <p:cNvSpPr txBox="1"/>
          <p:nvPr/>
        </p:nvSpPr>
        <p:spPr>
          <a:xfrm>
            <a:off x="11584413" y="5364878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agents</a:t>
            </a:r>
            <a:endParaRPr lang="en-NL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336" name="Graphic 23">
            <a:extLst>
              <a:ext uri="{FF2B5EF4-FFF2-40B4-BE49-F238E27FC236}">
                <a16:creationId xmlns:a16="http://schemas.microsoft.com/office/drawing/2014/main" id="{38EF8974-4FDA-4518-A283-31F3F81CD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rcRect/>
          <a:stretch/>
        </p:blipFill>
        <p:spPr bwMode="auto">
          <a:xfrm flipH="1">
            <a:off x="11605241" y="489762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8" name="Straight Arrow Connector 337">
            <a:extLst>
              <a:ext uri="{FF2B5EF4-FFF2-40B4-BE49-F238E27FC236}">
                <a16:creationId xmlns:a16="http://schemas.microsoft.com/office/drawing/2014/main" id="{217EF629-F83C-4C98-8689-BD80A81C0AB8}"/>
              </a:ext>
            </a:extLst>
          </p:cNvPr>
          <p:cNvCxnSpPr>
            <a:cxnSpLocks/>
            <a:stCxn id="269" idx="1"/>
          </p:cNvCxnSpPr>
          <p:nvPr/>
        </p:nvCxnSpPr>
        <p:spPr>
          <a:xfrm flipH="1" flipV="1">
            <a:off x="10393139" y="1483061"/>
            <a:ext cx="569643" cy="4143"/>
          </a:xfrm>
          <a:prstGeom prst="straightConnector1">
            <a:avLst/>
          </a:prstGeom>
          <a:ln w="12700"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1" name="TextBox 340">
            <a:extLst>
              <a:ext uri="{FF2B5EF4-FFF2-40B4-BE49-F238E27FC236}">
                <a16:creationId xmlns:a16="http://schemas.microsoft.com/office/drawing/2014/main" id="{EE5A9CC0-EAA8-4E10-9B44-E8EB0704B4AA}"/>
              </a:ext>
            </a:extLst>
          </p:cNvPr>
          <p:cNvSpPr txBox="1"/>
          <p:nvPr/>
        </p:nvSpPr>
        <p:spPr>
          <a:xfrm>
            <a:off x="7695047" y="2396699"/>
            <a:ext cx="797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CRM systems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</a:t>
            </a:r>
            <a:endParaRPr lang="en-NL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42" name="Elbow Connector 18">
            <a:extLst>
              <a:ext uri="{FF2B5EF4-FFF2-40B4-BE49-F238E27FC236}">
                <a16:creationId xmlns:a16="http://schemas.microsoft.com/office/drawing/2014/main" id="{C8710C58-2905-4AEF-911E-60C4825E6E88}"/>
              </a:ext>
            </a:extLst>
          </p:cNvPr>
          <p:cNvCxnSpPr>
            <a:cxnSpLocks/>
            <a:stCxn id="172" idx="2"/>
          </p:cNvCxnSpPr>
          <p:nvPr/>
        </p:nvCxnSpPr>
        <p:spPr>
          <a:xfrm rot="16200000" flipH="1">
            <a:off x="7240892" y="2035882"/>
            <a:ext cx="391578" cy="724522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NumBox 3">
            <a:extLst>
              <a:ext uri="{FF2B5EF4-FFF2-40B4-BE49-F238E27FC236}">
                <a16:creationId xmlns:a16="http://schemas.microsoft.com/office/drawing/2014/main" id="{8B8D41C6-E67D-490A-B96A-161603629B26}"/>
              </a:ext>
            </a:extLst>
          </p:cNvPr>
          <p:cNvSpPr/>
          <p:nvPr/>
        </p:nvSpPr>
        <p:spPr>
          <a:xfrm>
            <a:off x="11629039" y="1154340"/>
            <a:ext cx="29667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346" name="NumBox 3">
            <a:extLst>
              <a:ext uri="{FF2B5EF4-FFF2-40B4-BE49-F238E27FC236}">
                <a16:creationId xmlns:a16="http://schemas.microsoft.com/office/drawing/2014/main" id="{8EF8496E-2360-4C49-8FA3-41B9F19FEBFE}"/>
              </a:ext>
            </a:extLst>
          </p:cNvPr>
          <p:cNvSpPr/>
          <p:nvPr/>
        </p:nvSpPr>
        <p:spPr>
          <a:xfrm>
            <a:off x="11488539" y="4409462"/>
            <a:ext cx="29667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58885</TotalTime>
  <Words>378</Words>
  <Application>Microsoft Office PowerPoint</Application>
  <PresentationFormat>Widescreen</PresentationFormat>
  <Paragraphs>78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Powering Multiple Contact Centers with GenAI Using Amazon Bedrock</dc:title>
  <dc:subject/>
  <dc:creator>Amazon Web Services</dc:creator>
  <cp:keywords/>
  <dc:description/>
  <cp:lastModifiedBy>Courtright, Andrea</cp:lastModifiedBy>
  <cp:revision>110</cp:revision>
  <dcterms:created xsi:type="dcterms:W3CDTF">2020-07-21T19:38:25Z</dcterms:created>
  <dcterms:modified xsi:type="dcterms:W3CDTF">2023-10-18T17:30:17Z</dcterms:modified>
  <cp:category/>
</cp:coreProperties>
</file>