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9" r:id="rId2"/>
    <p:sldId id="27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329"/>
    <p:restoredTop sz="94721"/>
  </p:normalViewPr>
  <p:slideViewPr>
    <p:cSldViewPr snapToGrid="0" snapToObjects="1">
      <p:cViewPr varScale="1">
        <p:scale>
          <a:sx n="153" d="100"/>
          <a:sy n="153" d="100"/>
        </p:scale>
        <p:origin x="16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8/29/2023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313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8/29/2023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8/29/2023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8/29/2023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8/29/2023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8/29/2023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8/29/2023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8/29/2023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svg"/><Relationship Id="rId26" Type="http://schemas.openxmlformats.org/officeDocument/2006/relationships/image" Target="../media/image23.svg"/><Relationship Id="rId3" Type="http://schemas.openxmlformats.org/officeDocument/2006/relationships/image" Target="../media/image1.png"/><Relationship Id="rId21" Type="http://schemas.openxmlformats.org/officeDocument/2006/relationships/image" Target="../media/image18.png"/><Relationship Id="rId7" Type="http://schemas.openxmlformats.org/officeDocument/2006/relationships/image" Target="../media/image4.svg"/><Relationship Id="rId12" Type="http://schemas.openxmlformats.org/officeDocument/2006/relationships/image" Target="../media/image9.svg"/><Relationship Id="rId17" Type="http://schemas.openxmlformats.org/officeDocument/2006/relationships/image" Target="../media/image14.png"/><Relationship Id="rId25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svg"/><Relationship Id="rId20" Type="http://schemas.openxmlformats.org/officeDocument/2006/relationships/image" Target="../media/image17.svg"/><Relationship Id="rId29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24" Type="http://schemas.openxmlformats.org/officeDocument/2006/relationships/image" Target="../media/image21.svg"/><Relationship Id="rId32" Type="http://schemas.openxmlformats.org/officeDocument/2006/relationships/image" Target="../media/image29.svg"/><Relationship Id="rId5" Type="http://schemas.openxmlformats.org/officeDocument/2006/relationships/hyperlink" Target="https://docs.aws.amazon.com/architecture-diagrams/latest/describe-for-me-web-app/describe-for-me-web-app.html" TargetMode="External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28" Type="http://schemas.openxmlformats.org/officeDocument/2006/relationships/image" Target="../media/image25.svg"/><Relationship Id="rId10" Type="http://schemas.openxmlformats.org/officeDocument/2006/relationships/image" Target="../media/image7.svg"/><Relationship Id="rId19" Type="http://schemas.openxmlformats.org/officeDocument/2006/relationships/image" Target="../media/image16.png"/><Relationship Id="rId31" Type="http://schemas.openxmlformats.org/officeDocument/2006/relationships/image" Target="../media/image28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svg"/><Relationship Id="rId22" Type="http://schemas.openxmlformats.org/officeDocument/2006/relationships/image" Target="../media/image19.svg"/><Relationship Id="rId27" Type="http://schemas.openxmlformats.org/officeDocument/2006/relationships/image" Target="../media/image24.png"/><Relationship Id="rId30" Type="http://schemas.openxmlformats.org/officeDocument/2006/relationships/image" Target="../media/image27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45785164-9622-EA48-9B8E-82C7C4BDB904}"/>
              </a:ext>
            </a:extLst>
          </p:cNvPr>
          <p:cNvSpPr/>
          <p:nvPr/>
        </p:nvSpPr>
        <p:spPr>
          <a:xfrm>
            <a:off x="3330180" y="2172732"/>
            <a:ext cx="269822" cy="276411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8" y="134489"/>
            <a:ext cx="4816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DescribeForMe</a:t>
            </a:r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Web App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architecture description, refer to the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5"/>
              </a:rPr>
              <a:t>full diagram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 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C917D461-2E79-4409-AE90-8C35FE004EA6}"/>
              </a:ext>
            </a:extLst>
          </p:cNvPr>
          <p:cNvSpPr/>
          <p:nvPr/>
        </p:nvSpPr>
        <p:spPr>
          <a:xfrm>
            <a:off x="2905423" y="980086"/>
            <a:ext cx="7032178" cy="510129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ysClr val="windowText" lastClr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pic>
        <p:nvPicPr>
          <p:cNvPr id="54" name="Graphic 53">
            <a:extLst>
              <a:ext uri="{FF2B5EF4-FFF2-40B4-BE49-F238E27FC236}">
                <a16:creationId xmlns:a16="http://schemas.microsoft.com/office/drawing/2014/main" id="{2E8120AD-1EB6-468D-A148-1C5613EAF7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911667" y="971429"/>
            <a:ext cx="372913" cy="372913"/>
          </a:xfrm>
          <a:prstGeom prst="rect">
            <a:avLst/>
          </a:prstGeom>
        </p:spPr>
      </p:pic>
      <p:sp>
        <p:nvSpPr>
          <p:cNvPr id="55" name="TextBox 6">
            <a:extLst>
              <a:ext uri="{FF2B5EF4-FFF2-40B4-BE49-F238E27FC236}">
                <a16:creationId xmlns:a16="http://schemas.microsoft.com/office/drawing/2014/main" id="{8D74E1EC-354B-44AB-9526-0B27F96744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0125" y="2454631"/>
            <a:ext cx="10783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Amplify</a:t>
            </a:r>
          </a:p>
        </p:txBody>
      </p:sp>
      <p:sp>
        <p:nvSpPr>
          <p:cNvPr id="56" name="TextBox 11">
            <a:extLst>
              <a:ext uri="{FF2B5EF4-FFF2-40B4-BE49-F238E27FC236}">
                <a16:creationId xmlns:a16="http://schemas.microsoft.com/office/drawing/2014/main" id="{2DB4F69C-9B3F-4165-AE19-415F0F3E4E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7630" y="3215996"/>
            <a:ext cx="134208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Cognito</a:t>
            </a:r>
          </a:p>
        </p:txBody>
      </p:sp>
      <p:sp>
        <p:nvSpPr>
          <p:cNvPr id="57" name="TextBox 9">
            <a:extLst>
              <a:ext uri="{FF2B5EF4-FFF2-40B4-BE49-F238E27FC236}">
                <a16:creationId xmlns:a16="http://schemas.microsoft.com/office/drawing/2014/main" id="{5197374D-DBE0-44F1-A647-B8360652B4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9426" y="4116112"/>
            <a:ext cx="10021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</a:p>
        </p:txBody>
      </p:sp>
      <p:sp>
        <p:nvSpPr>
          <p:cNvPr id="58" name="TextBox 9">
            <a:extLst>
              <a:ext uri="{FF2B5EF4-FFF2-40B4-BE49-F238E27FC236}">
                <a16:creationId xmlns:a16="http://schemas.microsoft.com/office/drawing/2014/main" id="{6A8C59BD-2C6B-4270-B049-94012A39C0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9329" y="5473967"/>
            <a:ext cx="17016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API Gateway</a:t>
            </a:r>
          </a:p>
        </p:txBody>
      </p:sp>
      <p:pic>
        <p:nvPicPr>
          <p:cNvPr id="59" name="Graphic 15">
            <a:extLst>
              <a:ext uri="{FF2B5EF4-FFF2-40B4-BE49-F238E27FC236}">
                <a16:creationId xmlns:a16="http://schemas.microsoft.com/office/drawing/2014/main" id="{7896A7A0-F96F-40C0-9DC9-3E61E97CB6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704" y="3589727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TextBox 32">
            <a:extLst>
              <a:ext uri="{FF2B5EF4-FFF2-40B4-BE49-F238E27FC236}">
                <a16:creationId xmlns:a16="http://schemas.microsoft.com/office/drawing/2014/main" id="{164B1D35-1D1B-4294-92A1-6CA8AFD1E7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0854" y="4084073"/>
            <a:ext cx="107315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mobile client</a:t>
            </a:r>
          </a:p>
        </p:txBody>
      </p:sp>
      <p:pic>
        <p:nvPicPr>
          <p:cNvPr id="61" name="Graphic 23">
            <a:extLst>
              <a:ext uri="{FF2B5EF4-FFF2-40B4-BE49-F238E27FC236}">
                <a16:creationId xmlns:a16="http://schemas.microsoft.com/office/drawing/2014/main" id="{D2C0F325-3FD2-48B1-8119-3612D5AD30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 bwMode="auto">
          <a:xfrm flipH="1">
            <a:off x="1502504" y="3611086"/>
            <a:ext cx="427182" cy="427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2A39A05B-B31D-456F-8941-FED4AE1761E9}"/>
              </a:ext>
            </a:extLst>
          </p:cNvPr>
          <p:cNvCxnSpPr>
            <a:cxnSpLocks/>
            <a:stCxn id="61" idx="1"/>
            <a:endCxn id="59" idx="1"/>
          </p:cNvCxnSpPr>
          <p:nvPr/>
        </p:nvCxnSpPr>
        <p:spPr>
          <a:xfrm>
            <a:off x="1929686" y="3824677"/>
            <a:ext cx="238018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26">
            <a:extLst>
              <a:ext uri="{FF2B5EF4-FFF2-40B4-BE49-F238E27FC236}">
                <a16:creationId xmlns:a16="http://schemas.microsoft.com/office/drawing/2014/main" id="{3C59CED3-AEB9-41F0-9EC4-F86FC81F5D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9012" y="2223162"/>
            <a:ext cx="15065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HTML, CSS, </a:t>
            </a:r>
          </a:p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JavaScript</a:t>
            </a:r>
          </a:p>
        </p:txBody>
      </p:sp>
      <p:sp>
        <p:nvSpPr>
          <p:cNvPr id="64" name="TextBox 26">
            <a:extLst>
              <a:ext uri="{FF2B5EF4-FFF2-40B4-BE49-F238E27FC236}">
                <a16:creationId xmlns:a16="http://schemas.microsoft.com/office/drawing/2014/main" id="{17A08E43-24DF-44E9-9621-EE668BA3A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2288" y="3012132"/>
            <a:ext cx="15065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authenticate</a:t>
            </a:r>
          </a:p>
        </p:txBody>
      </p:sp>
      <p:sp>
        <p:nvSpPr>
          <p:cNvPr id="65" name="TextBox 26">
            <a:extLst>
              <a:ext uri="{FF2B5EF4-FFF2-40B4-BE49-F238E27FC236}">
                <a16:creationId xmlns:a16="http://schemas.microsoft.com/office/drawing/2014/main" id="{614CE792-6E74-468F-93C5-066A5601BB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5620" y="3840155"/>
            <a:ext cx="15065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store image </a:t>
            </a:r>
          </a:p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files</a:t>
            </a:r>
          </a:p>
        </p:txBody>
      </p:sp>
      <p:sp>
        <p:nvSpPr>
          <p:cNvPr id="66" name="TextBox 26">
            <a:extLst>
              <a:ext uri="{FF2B5EF4-FFF2-40B4-BE49-F238E27FC236}">
                <a16:creationId xmlns:a16="http://schemas.microsoft.com/office/drawing/2014/main" id="{7DB7EA44-C24C-423D-90D2-3C68A2F25D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53470" y="5207974"/>
            <a:ext cx="137625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dynamic API calls </a:t>
            </a:r>
          </a:p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over HTTPS</a:t>
            </a:r>
          </a:p>
        </p:txBody>
      </p:sp>
      <p:sp>
        <p:nvSpPr>
          <p:cNvPr id="68" name="NumBox 2">
            <a:extLst>
              <a:ext uri="{FF2B5EF4-FFF2-40B4-BE49-F238E27FC236}">
                <a16:creationId xmlns:a16="http://schemas.microsoft.com/office/drawing/2014/main" id="{25372900-3D74-4D05-924C-5369E721F04C}"/>
              </a:ext>
            </a:extLst>
          </p:cNvPr>
          <p:cNvSpPr/>
          <p:nvPr/>
        </p:nvSpPr>
        <p:spPr>
          <a:xfrm>
            <a:off x="3361820" y="2710481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69" name="NumBox 3">
            <a:extLst>
              <a:ext uri="{FF2B5EF4-FFF2-40B4-BE49-F238E27FC236}">
                <a16:creationId xmlns:a16="http://schemas.microsoft.com/office/drawing/2014/main" id="{4A96FA2C-096F-467D-AF72-66A3641087B7}"/>
              </a:ext>
            </a:extLst>
          </p:cNvPr>
          <p:cNvSpPr/>
          <p:nvPr/>
        </p:nvSpPr>
        <p:spPr>
          <a:xfrm>
            <a:off x="3348728" y="3677490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70" name="NumBox 4">
            <a:extLst>
              <a:ext uri="{FF2B5EF4-FFF2-40B4-BE49-F238E27FC236}">
                <a16:creationId xmlns:a16="http://schemas.microsoft.com/office/drawing/2014/main" id="{78DBD1BF-9C34-4073-9497-75E1CD2ED99B}"/>
              </a:ext>
            </a:extLst>
          </p:cNvPr>
          <p:cNvSpPr/>
          <p:nvPr/>
        </p:nvSpPr>
        <p:spPr>
          <a:xfrm>
            <a:off x="3378936" y="4925177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E57E4DCC-4504-4359-A2E0-0FC5FDC10E14}"/>
              </a:ext>
            </a:extLst>
          </p:cNvPr>
          <p:cNvSpPr/>
          <p:nvPr/>
        </p:nvSpPr>
        <p:spPr>
          <a:xfrm>
            <a:off x="6329989" y="1037749"/>
            <a:ext cx="2038314" cy="4915864"/>
          </a:xfrm>
          <a:prstGeom prst="rect">
            <a:avLst/>
          </a:prstGeom>
          <a:noFill/>
          <a:ln w="12700">
            <a:solidFill>
              <a:srgbClr val="CD22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Step Functions workflow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EC239DED-729A-42D4-9FEC-0E1E829DCC73}"/>
              </a:ext>
            </a:extLst>
          </p:cNvPr>
          <p:cNvSpPr/>
          <p:nvPr/>
        </p:nvSpPr>
        <p:spPr>
          <a:xfrm>
            <a:off x="6732061" y="2547258"/>
            <a:ext cx="1208853" cy="3724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describe face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3EB35E5-50BB-4A8E-8B2D-5A529AD9C61C}"/>
              </a:ext>
            </a:extLst>
          </p:cNvPr>
          <p:cNvSpPr/>
          <p:nvPr/>
        </p:nvSpPr>
        <p:spPr>
          <a:xfrm>
            <a:off x="6735173" y="3858644"/>
            <a:ext cx="1208854" cy="3724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prep and translate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6A3D5DF3-04A7-4DFF-9660-30A1DB402DE2}"/>
              </a:ext>
            </a:extLst>
          </p:cNvPr>
          <p:cNvSpPr/>
          <p:nvPr/>
        </p:nvSpPr>
        <p:spPr>
          <a:xfrm>
            <a:off x="6735174" y="4574447"/>
            <a:ext cx="1208854" cy="3724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create audio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C0C5128D-E482-41C7-AEA8-75EC3DD2E377}"/>
              </a:ext>
            </a:extLst>
          </p:cNvPr>
          <p:cNvSpPr/>
          <p:nvPr/>
        </p:nvSpPr>
        <p:spPr>
          <a:xfrm>
            <a:off x="6735174" y="5326478"/>
            <a:ext cx="1208854" cy="3724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store audio</a:t>
            </a:r>
          </a:p>
        </p:txBody>
      </p:sp>
      <p:sp>
        <p:nvSpPr>
          <p:cNvPr id="76" name="TextBox 9">
            <a:extLst>
              <a:ext uri="{FF2B5EF4-FFF2-40B4-BE49-F238E27FC236}">
                <a16:creationId xmlns:a16="http://schemas.microsoft.com/office/drawing/2014/main" id="{8EF1BE58-FC60-4D03-9825-1E1DE8381B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35078" y="2892956"/>
            <a:ext cx="150296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Rekognition</a:t>
            </a:r>
          </a:p>
        </p:txBody>
      </p:sp>
      <p:sp>
        <p:nvSpPr>
          <p:cNvPr id="77" name="TextBox 15">
            <a:extLst>
              <a:ext uri="{FF2B5EF4-FFF2-40B4-BE49-F238E27FC236}">
                <a16:creationId xmlns:a16="http://schemas.microsoft.com/office/drawing/2014/main" id="{297E7353-4695-4D4D-B14B-6652F4AFD6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47134" y="4241781"/>
            <a:ext cx="147885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Translate</a:t>
            </a:r>
          </a:p>
        </p:txBody>
      </p:sp>
      <p:sp>
        <p:nvSpPr>
          <p:cNvPr id="78" name="TextBox 11">
            <a:extLst>
              <a:ext uri="{FF2B5EF4-FFF2-40B4-BE49-F238E27FC236}">
                <a16:creationId xmlns:a16="http://schemas.microsoft.com/office/drawing/2014/main" id="{8907289E-172B-4B84-A5CE-F854033DFF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69000" y="4942089"/>
            <a:ext cx="123511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Polly</a:t>
            </a:r>
          </a:p>
        </p:txBody>
      </p:sp>
      <p:sp>
        <p:nvSpPr>
          <p:cNvPr id="79" name="TextBox 9">
            <a:extLst>
              <a:ext uri="{FF2B5EF4-FFF2-40B4-BE49-F238E27FC236}">
                <a16:creationId xmlns:a16="http://schemas.microsoft.com/office/drawing/2014/main" id="{30CF9CB5-29B0-48B2-B804-74FB133E77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5463" y="5715418"/>
            <a:ext cx="10021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B12EAD00-499E-4DBD-9B69-209E69BEB1C2}"/>
              </a:ext>
            </a:extLst>
          </p:cNvPr>
          <p:cNvCxnSpPr>
            <a:cxnSpLocks/>
            <a:stCxn id="72" idx="3"/>
          </p:cNvCxnSpPr>
          <p:nvPr/>
        </p:nvCxnSpPr>
        <p:spPr>
          <a:xfrm>
            <a:off x="7940914" y="2733484"/>
            <a:ext cx="962019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283733C4-3ADF-4E1D-9D59-8AB6A9254699}"/>
              </a:ext>
            </a:extLst>
          </p:cNvPr>
          <p:cNvCxnSpPr>
            <a:cxnSpLocks/>
            <a:stCxn id="73" idx="3"/>
          </p:cNvCxnSpPr>
          <p:nvPr/>
        </p:nvCxnSpPr>
        <p:spPr>
          <a:xfrm>
            <a:off x="7944027" y="4044870"/>
            <a:ext cx="973445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E15CD99-CB7F-4F6F-B015-0F6679D8901F}"/>
              </a:ext>
            </a:extLst>
          </p:cNvPr>
          <p:cNvCxnSpPr>
            <a:cxnSpLocks/>
            <a:stCxn id="74" idx="3"/>
          </p:cNvCxnSpPr>
          <p:nvPr/>
        </p:nvCxnSpPr>
        <p:spPr>
          <a:xfrm flipV="1">
            <a:off x="7944028" y="4749883"/>
            <a:ext cx="993094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2414233B-5585-4D60-BD04-C6E5C6753D2D}"/>
              </a:ext>
            </a:extLst>
          </p:cNvPr>
          <p:cNvCxnSpPr>
            <a:cxnSpLocks/>
            <a:stCxn id="75" idx="3"/>
          </p:cNvCxnSpPr>
          <p:nvPr/>
        </p:nvCxnSpPr>
        <p:spPr>
          <a:xfrm flipV="1">
            <a:off x="7944028" y="5509651"/>
            <a:ext cx="994745" cy="3053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C6019A3-51C8-4400-A031-A1B3994CA77D}"/>
              </a:ext>
            </a:extLst>
          </p:cNvPr>
          <p:cNvCxnSpPr>
            <a:cxnSpLocks/>
            <a:stCxn id="74" idx="2"/>
            <a:endCxn id="75" idx="0"/>
          </p:cNvCxnSpPr>
          <p:nvPr/>
        </p:nvCxnSpPr>
        <p:spPr>
          <a:xfrm>
            <a:off x="7339601" y="4946899"/>
            <a:ext cx="0" cy="379579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113">
            <a:extLst>
              <a:ext uri="{FF2B5EF4-FFF2-40B4-BE49-F238E27FC236}">
                <a16:creationId xmlns:a16="http://schemas.microsoft.com/office/drawing/2014/main" id="{1AB62DB1-6060-4029-9980-E91072CE2BCF}"/>
              </a:ext>
            </a:extLst>
          </p:cNvPr>
          <p:cNvCxnSpPr>
            <a:cxnSpLocks/>
            <a:stCxn id="156" idx="3"/>
            <a:endCxn id="96" idx="1"/>
          </p:cNvCxnSpPr>
          <p:nvPr/>
        </p:nvCxnSpPr>
        <p:spPr>
          <a:xfrm flipV="1">
            <a:off x="5192346" y="2583127"/>
            <a:ext cx="1212479" cy="2611210"/>
          </a:xfrm>
          <a:prstGeom prst="bentConnector3">
            <a:avLst>
              <a:gd name="adj1" fmla="val 50000"/>
            </a:avLst>
          </a:prstGeom>
          <a:ln w="12700">
            <a:solidFill>
              <a:srgbClr val="545B64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NumBox 5">
            <a:extLst>
              <a:ext uri="{FF2B5EF4-FFF2-40B4-BE49-F238E27FC236}">
                <a16:creationId xmlns:a16="http://schemas.microsoft.com/office/drawing/2014/main" id="{9CFA89A7-AA92-4DBD-A009-D53E89A6E292}"/>
              </a:ext>
            </a:extLst>
          </p:cNvPr>
          <p:cNvSpPr/>
          <p:nvPr/>
        </p:nvSpPr>
        <p:spPr>
          <a:xfrm>
            <a:off x="5889491" y="2270668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87" name="NumBox 6">
            <a:extLst>
              <a:ext uri="{FF2B5EF4-FFF2-40B4-BE49-F238E27FC236}">
                <a16:creationId xmlns:a16="http://schemas.microsoft.com/office/drawing/2014/main" id="{8D0B59EC-3886-43DB-8821-41B0EDD09E95}"/>
              </a:ext>
            </a:extLst>
          </p:cNvPr>
          <p:cNvSpPr/>
          <p:nvPr/>
        </p:nvSpPr>
        <p:spPr>
          <a:xfrm>
            <a:off x="8457481" y="5189693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88" name="NumBox 6">
            <a:extLst>
              <a:ext uri="{FF2B5EF4-FFF2-40B4-BE49-F238E27FC236}">
                <a16:creationId xmlns:a16="http://schemas.microsoft.com/office/drawing/2014/main" id="{A2BAF2E8-A5AC-45B4-82DF-B00EB3FF797C}"/>
              </a:ext>
            </a:extLst>
          </p:cNvPr>
          <p:cNvSpPr/>
          <p:nvPr/>
        </p:nvSpPr>
        <p:spPr>
          <a:xfrm>
            <a:off x="5883071" y="2656726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cxnSp>
        <p:nvCxnSpPr>
          <p:cNvPr id="89" name="Elbow Connector 26">
            <a:extLst>
              <a:ext uri="{FF2B5EF4-FFF2-40B4-BE49-F238E27FC236}">
                <a16:creationId xmlns:a16="http://schemas.microsoft.com/office/drawing/2014/main" id="{A210CD05-B101-42B1-90C5-BAACF7CD5425}"/>
              </a:ext>
            </a:extLst>
          </p:cNvPr>
          <p:cNvCxnSpPr>
            <a:cxnSpLocks/>
          </p:cNvCxnSpPr>
          <p:nvPr/>
        </p:nvCxnSpPr>
        <p:spPr>
          <a:xfrm flipV="1">
            <a:off x="2644435" y="2255292"/>
            <a:ext cx="2096286" cy="7612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33">
            <a:extLst>
              <a:ext uri="{FF2B5EF4-FFF2-40B4-BE49-F238E27FC236}">
                <a16:creationId xmlns:a16="http://schemas.microsoft.com/office/drawing/2014/main" id="{767A07DB-8980-460B-A14E-29E8DBDC77F7}"/>
              </a:ext>
            </a:extLst>
          </p:cNvPr>
          <p:cNvCxnSpPr>
            <a:cxnSpLocks/>
          </p:cNvCxnSpPr>
          <p:nvPr/>
        </p:nvCxnSpPr>
        <p:spPr>
          <a:xfrm>
            <a:off x="2644435" y="3016510"/>
            <a:ext cx="2095006" cy="5603"/>
          </a:xfrm>
          <a:prstGeom prst="bentConnector3">
            <a:avLst>
              <a:gd name="adj1" fmla="val 49394"/>
            </a:avLst>
          </a:prstGeom>
          <a:ln w="635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36">
            <a:extLst>
              <a:ext uri="{FF2B5EF4-FFF2-40B4-BE49-F238E27FC236}">
                <a16:creationId xmlns:a16="http://schemas.microsoft.com/office/drawing/2014/main" id="{592F65EA-3D1E-4261-9646-0CE9662AE61F}"/>
              </a:ext>
            </a:extLst>
          </p:cNvPr>
          <p:cNvCxnSpPr>
            <a:cxnSpLocks/>
          </p:cNvCxnSpPr>
          <p:nvPr/>
        </p:nvCxnSpPr>
        <p:spPr>
          <a:xfrm>
            <a:off x="2622892" y="3027037"/>
            <a:ext cx="2096286" cy="821319"/>
          </a:xfrm>
          <a:prstGeom prst="bentConnector3">
            <a:avLst>
              <a:gd name="adj1" fmla="val 50606"/>
            </a:avLst>
          </a:prstGeom>
          <a:ln w="635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Elbow Connector 48">
            <a:extLst>
              <a:ext uri="{FF2B5EF4-FFF2-40B4-BE49-F238E27FC236}">
                <a16:creationId xmlns:a16="http://schemas.microsoft.com/office/drawing/2014/main" id="{319EE7B7-ED92-424A-A59D-96020737D422}"/>
              </a:ext>
            </a:extLst>
          </p:cNvPr>
          <p:cNvCxnSpPr>
            <a:cxnSpLocks/>
          </p:cNvCxnSpPr>
          <p:nvPr/>
        </p:nvCxnSpPr>
        <p:spPr>
          <a:xfrm>
            <a:off x="2644435" y="3016510"/>
            <a:ext cx="2082784" cy="2222579"/>
          </a:xfrm>
          <a:prstGeom prst="bentConnector3">
            <a:avLst>
              <a:gd name="adj1" fmla="val 50000"/>
            </a:avLst>
          </a:prstGeom>
          <a:ln w="635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40">
            <a:extLst>
              <a:ext uri="{FF2B5EF4-FFF2-40B4-BE49-F238E27FC236}">
                <a16:creationId xmlns:a16="http://schemas.microsoft.com/office/drawing/2014/main" id="{850E33BA-E7C6-49E1-AE48-F3BAAB598E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4386" y="3127592"/>
            <a:ext cx="84909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SDK</a:t>
            </a: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408A3E87-666C-4CFA-BA4D-CE63DA5E02CF}"/>
              </a:ext>
            </a:extLst>
          </p:cNvPr>
          <p:cNvCxnSpPr>
            <a:cxnSpLocks/>
            <a:stCxn id="59" idx="0"/>
            <a:endCxn id="93" idx="2"/>
          </p:cNvCxnSpPr>
          <p:nvPr/>
        </p:nvCxnSpPr>
        <p:spPr>
          <a:xfrm flipV="1">
            <a:off x="2402654" y="3389202"/>
            <a:ext cx="0" cy="200525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3945991C-03DC-4AD8-A61C-B96A60E85AF2}"/>
              </a:ext>
            </a:extLst>
          </p:cNvPr>
          <p:cNvCxnSpPr>
            <a:cxnSpLocks/>
            <a:stCxn id="73" idx="2"/>
            <a:endCxn id="74" idx="0"/>
          </p:cNvCxnSpPr>
          <p:nvPr/>
        </p:nvCxnSpPr>
        <p:spPr>
          <a:xfrm>
            <a:off x="7339600" y="4231096"/>
            <a:ext cx="1" cy="343351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>
            <a:extLst>
              <a:ext uri="{FF2B5EF4-FFF2-40B4-BE49-F238E27FC236}">
                <a16:creationId xmlns:a16="http://schemas.microsoft.com/office/drawing/2014/main" id="{CD6E1E98-BC14-4109-995A-F990046D70C6}"/>
              </a:ext>
            </a:extLst>
          </p:cNvPr>
          <p:cNvSpPr/>
          <p:nvPr/>
        </p:nvSpPr>
        <p:spPr>
          <a:xfrm>
            <a:off x="6404825" y="1550402"/>
            <a:ext cx="1757304" cy="2065449"/>
          </a:xfrm>
          <a:prstGeom prst="rect">
            <a:avLst/>
          </a:prstGeom>
          <a:noFill/>
          <a:ln w="127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Parallel processing</a:t>
            </a:r>
          </a:p>
          <a:p>
            <a:pPr algn="ctr"/>
            <a:endParaRPr lang="en-US" sz="12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  <a:p>
            <a:pPr algn="ctr"/>
            <a:endParaRPr lang="en-US" sz="12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  <a:p>
            <a:pPr algn="ctr"/>
            <a:endParaRPr lang="en-US" sz="1200" dirty="0">
              <a:solidFill>
                <a:schemeClr val="accent3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3B54DDDE-EAF8-4843-8073-A37D09454B0A}"/>
              </a:ext>
            </a:extLst>
          </p:cNvPr>
          <p:cNvSpPr/>
          <p:nvPr/>
        </p:nvSpPr>
        <p:spPr>
          <a:xfrm>
            <a:off x="6730601" y="3152535"/>
            <a:ext cx="1208854" cy="3724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describe image</a:t>
            </a:r>
          </a:p>
        </p:txBody>
      </p:sp>
      <p:sp>
        <p:nvSpPr>
          <p:cNvPr id="98" name="TextBox 9">
            <a:extLst>
              <a:ext uri="{FF2B5EF4-FFF2-40B4-BE49-F238E27FC236}">
                <a16:creationId xmlns:a16="http://schemas.microsoft.com/office/drawing/2014/main" id="{F4A90130-40D3-43C1-8761-65978903EA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47135" y="3518678"/>
            <a:ext cx="147884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SageMaker</a:t>
            </a: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06FCBB75-E952-4D6F-A839-6BA0D802A84A}"/>
              </a:ext>
            </a:extLst>
          </p:cNvPr>
          <p:cNvCxnSpPr>
            <a:cxnSpLocks/>
            <a:stCxn id="97" idx="3"/>
          </p:cNvCxnSpPr>
          <p:nvPr/>
        </p:nvCxnSpPr>
        <p:spPr>
          <a:xfrm>
            <a:off x="7939455" y="3338761"/>
            <a:ext cx="988523" cy="1113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730E41A1-B3C6-4380-9226-349D4B54A147}"/>
              </a:ext>
            </a:extLst>
          </p:cNvPr>
          <p:cNvCxnSpPr>
            <a:cxnSpLocks/>
            <a:endCxn id="73" idx="0"/>
          </p:cNvCxnSpPr>
          <p:nvPr/>
        </p:nvCxnSpPr>
        <p:spPr>
          <a:xfrm>
            <a:off x="7339600" y="3615850"/>
            <a:ext cx="0" cy="242794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1">
            <a:extLst>
              <a:ext uri="{FF2B5EF4-FFF2-40B4-BE49-F238E27FC236}">
                <a16:creationId xmlns:a16="http://schemas.microsoft.com/office/drawing/2014/main" id="{7AEB2885-CBD5-4787-84C3-C5AE1A13FA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3872" y="2281352"/>
            <a:ext cx="152537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Textract</a:t>
            </a:r>
          </a:p>
        </p:txBody>
      </p: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4B789CE7-297B-48EC-B434-0B249DFFB409}"/>
              </a:ext>
            </a:extLst>
          </p:cNvPr>
          <p:cNvCxnSpPr>
            <a:cxnSpLocks/>
            <a:stCxn id="108" idx="3"/>
            <a:endCxn id="158" idx="1"/>
          </p:cNvCxnSpPr>
          <p:nvPr/>
        </p:nvCxnSpPr>
        <p:spPr>
          <a:xfrm flipV="1">
            <a:off x="7948366" y="2083103"/>
            <a:ext cx="1014618" cy="1339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A462AE70-0333-4070-AA26-849811DB1D13}"/>
              </a:ext>
            </a:extLst>
          </p:cNvPr>
          <p:cNvSpPr/>
          <p:nvPr/>
        </p:nvSpPr>
        <p:spPr>
          <a:xfrm>
            <a:off x="6739513" y="1898216"/>
            <a:ext cx="1208853" cy="3724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extract text</a:t>
            </a:r>
          </a:p>
        </p:txBody>
      </p:sp>
      <p:pic>
        <p:nvPicPr>
          <p:cNvPr id="109" name="Graphic 10">
            <a:extLst>
              <a:ext uri="{FF2B5EF4-FFF2-40B4-BE49-F238E27FC236}">
                <a16:creationId xmlns:a16="http://schemas.microsoft.com/office/drawing/2014/main" id="{AEA3C0C6-98FD-4F83-8C82-BCB99C9ADA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 bwMode="auto">
          <a:xfrm>
            <a:off x="4767986" y="202339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" name="Graphic 22">
            <a:extLst>
              <a:ext uri="{FF2B5EF4-FFF2-40B4-BE49-F238E27FC236}">
                <a16:creationId xmlns:a16="http://schemas.microsoft.com/office/drawing/2014/main" id="{B8EC700C-9976-490D-B55E-744926DB54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 bwMode="auto">
          <a:xfrm>
            <a:off x="2200737" y="2724529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" name="Graphic 17">
            <a:extLst>
              <a:ext uri="{FF2B5EF4-FFF2-40B4-BE49-F238E27FC236}">
                <a16:creationId xmlns:a16="http://schemas.microsoft.com/office/drawing/2014/main" id="{6460DC06-A467-4068-A178-0106D91010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 bwMode="auto">
          <a:xfrm>
            <a:off x="4741908" y="278377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" name="Graphic 8">
            <a:extLst>
              <a:ext uri="{FF2B5EF4-FFF2-40B4-BE49-F238E27FC236}">
                <a16:creationId xmlns:a16="http://schemas.microsoft.com/office/drawing/2014/main" id="{04DA652B-4E77-41F3-BC41-B072F985B4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 bwMode="auto">
          <a:xfrm>
            <a:off x="4767986" y="3634438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" name="Graphic 17">
            <a:extLst>
              <a:ext uri="{FF2B5EF4-FFF2-40B4-BE49-F238E27FC236}">
                <a16:creationId xmlns:a16="http://schemas.microsoft.com/office/drawing/2014/main" id="{09C5645F-973D-4F65-B844-15E1D7ECF1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 bwMode="auto">
          <a:xfrm>
            <a:off x="4735146" y="4965737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" name="Graphic 17">
            <a:extLst>
              <a:ext uri="{FF2B5EF4-FFF2-40B4-BE49-F238E27FC236}">
                <a16:creationId xmlns:a16="http://schemas.microsoft.com/office/drawing/2014/main" id="{932A1478-0284-4196-8B1A-911A6CCC08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 bwMode="auto">
          <a:xfrm>
            <a:off x="6329549" y="1047564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" name="Graphic 17">
            <a:extLst>
              <a:ext uri="{FF2B5EF4-FFF2-40B4-BE49-F238E27FC236}">
                <a16:creationId xmlns:a16="http://schemas.microsoft.com/office/drawing/2014/main" id="{6E412E24-6B57-4870-BB61-05350B7ED4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 bwMode="auto">
          <a:xfrm>
            <a:off x="8962984" y="1854503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9" name="Graphic 23">
            <a:extLst>
              <a:ext uri="{FF2B5EF4-FFF2-40B4-BE49-F238E27FC236}">
                <a16:creationId xmlns:a16="http://schemas.microsoft.com/office/drawing/2014/main" id="{B22162D6-13D1-44E7-B285-8C24CA52F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rcRect/>
          <a:stretch/>
        </p:blipFill>
        <p:spPr bwMode="auto">
          <a:xfrm>
            <a:off x="8957959" y="381627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" name="Graphic 8">
            <a:extLst>
              <a:ext uri="{FF2B5EF4-FFF2-40B4-BE49-F238E27FC236}">
                <a16:creationId xmlns:a16="http://schemas.microsoft.com/office/drawing/2014/main" id="{F893E6F2-5F60-41AE-BDE5-1691574A5F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/>
        </p:blipFill>
        <p:spPr bwMode="auto">
          <a:xfrm>
            <a:off x="8957959" y="4512124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" name="Graphic 18">
            <a:extLst>
              <a:ext uri="{FF2B5EF4-FFF2-40B4-BE49-F238E27FC236}">
                <a16:creationId xmlns:a16="http://schemas.microsoft.com/office/drawing/2014/main" id="{54A70F83-AE94-456C-AEF5-DA8446A8FD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rcRect/>
          <a:stretch/>
        </p:blipFill>
        <p:spPr bwMode="auto">
          <a:xfrm>
            <a:off x="8957959" y="2491394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2" name="Graphic 22">
            <a:extLst>
              <a:ext uri="{FF2B5EF4-FFF2-40B4-BE49-F238E27FC236}">
                <a16:creationId xmlns:a16="http://schemas.microsoft.com/office/drawing/2014/main" id="{939E309F-8883-418E-9B99-A9A9F9636B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rcRect/>
          <a:stretch/>
        </p:blipFill>
        <p:spPr bwMode="auto">
          <a:xfrm>
            <a:off x="8957959" y="3139352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" name="Graphic 8">
            <a:extLst>
              <a:ext uri="{FF2B5EF4-FFF2-40B4-BE49-F238E27FC236}">
                <a16:creationId xmlns:a16="http://schemas.microsoft.com/office/drawing/2014/main" id="{C44756B0-4C18-468B-9A61-72BF0C1FD3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 bwMode="auto">
          <a:xfrm>
            <a:off x="8957959" y="5265556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" name="Rectangle 163">
            <a:extLst>
              <a:ext uri="{FF2B5EF4-FFF2-40B4-BE49-F238E27FC236}">
                <a16:creationId xmlns:a16="http://schemas.microsoft.com/office/drawing/2014/main" id="{E53F8A80-15B2-4E57-BD37-6DABB282BD12}"/>
              </a:ext>
            </a:extLst>
          </p:cNvPr>
          <p:cNvSpPr/>
          <p:nvPr/>
        </p:nvSpPr>
        <p:spPr>
          <a:xfrm>
            <a:off x="3188295" y="1465340"/>
            <a:ext cx="2503655" cy="2955760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Front end</a:t>
            </a:r>
          </a:p>
        </p:txBody>
      </p:sp>
    </p:spTree>
    <p:extLst>
      <p:ext uri="{BB962C8B-B14F-4D97-AF65-F5344CB8AC3E}">
        <p14:creationId xmlns:p14="http://schemas.microsoft.com/office/powerpoint/2010/main" val="1731013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3056669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58793</TotalTime>
  <Words>301</Words>
  <Application>Microsoft Office PowerPoint</Application>
  <PresentationFormat>Widescreen</PresentationFormat>
  <Paragraphs>54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Computing on AWS</dc:title>
  <dc:subject/>
  <dc:creator>Amazon Web Services</dc:creator>
  <cp:keywords/>
  <dc:description/>
  <cp:lastModifiedBy>Courtright, Andrea</cp:lastModifiedBy>
  <cp:revision>100</cp:revision>
  <dcterms:created xsi:type="dcterms:W3CDTF">2020-07-21T19:38:25Z</dcterms:created>
  <dcterms:modified xsi:type="dcterms:W3CDTF">2023-08-30T02:16:08Z</dcterms:modified>
  <cp:category/>
</cp:coreProperties>
</file>