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73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057"/>
    <p:restoredTop sz="94721"/>
  </p:normalViewPr>
  <p:slideViewPr>
    <p:cSldViewPr snapToGrid="0" snapToObjects="1">
      <p:cViewPr varScale="1">
        <p:scale>
          <a:sx n="84" d="100"/>
          <a:sy n="84" d="100"/>
        </p:scale>
        <p:origin x="192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23.svg"/><Relationship Id="rId3" Type="http://schemas.openxmlformats.org/officeDocument/2006/relationships/image" Target="../media/image1.png"/><Relationship Id="rId21" Type="http://schemas.openxmlformats.org/officeDocument/2006/relationships/image" Target="../media/image18.sv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29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32" Type="http://schemas.openxmlformats.org/officeDocument/2006/relationships/image" Target="../media/image29.svg"/><Relationship Id="rId5" Type="http://schemas.openxmlformats.org/officeDocument/2006/relationships/hyperlink" Target="https://docs.aws.amazon.com/architecture-diagrams/latest/life-sciences-data-collection-storage-processing/life-sciences-data-collection-storage-processing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svg"/><Relationship Id="rId28" Type="http://schemas.openxmlformats.org/officeDocument/2006/relationships/image" Target="../media/image25.sv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31" Type="http://schemas.openxmlformats.org/officeDocument/2006/relationships/image" Target="../media/image28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svg"/><Relationship Id="rId22" Type="http://schemas.openxmlformats.org/officeDocument/2006/relationships/image" Target="../media/image19.png"/><Relationship Id="rId27" Type="http://schemas.openxmlformats.org/officeDocument/2006/relationships/image" Target="../media/image24.png"/><Relationship Id="rId30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73901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Life Sciences Data Collection, Storage, and Processing</a:t>
            </a:r>
            <a:endParaRPr lang="en-US" sz="2000" b="1" dirty="0"/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95668" y="443639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ABDF3B-6A37-55B7-3855-4088DDC5FE3D}"/>
              </a:ext>
            </a:extLst>
          </p:cNvPr>
          <p:cNvSpPr/>
          <p:nvPr/>
        </p:nvSpPr>
        <p:spPr>
          <a:xfrm>
            <a:off x="6367603" y="1723836"/>
            <a:ext cx="3913099" cy="42267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864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270">
              <a:defRPr/>
            </a:pPr>
            <a:r>
              <a:rPr lang="en-US" sz="900" dirty="0">
                <a:solidFill>
                  <a:schemeClr val="tx1"/>
                </a:solidFill>
                <a:latin typeface="Amazon Ember"/>
              </a:rPr>
              <a:t>AWS Cloud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322A1BA-C4DD-946B-8CEB-919EEFD79B34}"/>
              </a:ext>
            </a:extLst>
          </p:cNvPr>
          <p:cNvSpPr/>
          <p:nvPr/>
        </p:nvSpPr>
        <p:spPr>
          <a:xfrm>
            <a:off x="1714240" y="2369802"/>
            <a:ext cx="3335528" cy="2167260"/>
          </a:xfrm>
          <a:prstGeom prst="rect">
            <a:avLst/>
          </a:prstGeom>
          <a:noFill/>
          <a:ln w="12700"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524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4270">
              <a:defRPr/>
            </a:pPr>
            <a:r>
              <a:rPr lang="en-US" sz="900">
                <a:solidFill>
                  <a:schemeClr val="tx2"/>
                </a:solidFill>
                <a:latin typeface="Amazon Ember"/>
              </a:rPr>
              <a:t>       on-premises </a:t>
            </a:r>
            <a:r>
              <a:rPr lang="en-US" sz="900" dirty="0">
                <a:solidFill>
                  <a:schemeClr val="tx2"/>
                </a:solidFill>
                <a:latin typeface="Amazon Ember"/>
              </a:rPr>
              <a:t>architecture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E30F60-0371-59C4-8B76-D070DF0343BC}"/>
              </a:ext>
            </a:extLst>
          </p:cNvPr>
          <p:cNvSpPr txBox="1"/>
          <p:nvPr/>
        </p:nvSpPr>
        <p:spPr>
          <a:xfrm>
            <a:off x="1843845" y="3047531"/>
            <a:ext cx="67581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270">
              <a:defRPr/>
            </a:pPr>
            <a:r>
              <a:rPr lang="en-US" sz="900" dirty="0">
                <a:latin typeface="Amazon Ember"/>
              </a:rPr>
              <a:t>research scientists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00995E-BF90-CCE2-35D5-970213ECAAB2}"/>
              </a:ext>
            </a:extLst>
          </p:cNvPr>
          <p:cNvSpPr txBox="1"/>
          <p:nvPr/>
        </p:nvSpPr>
        <p:spPr>
          <a:xfrm>
            <a:off x="2505701" y="3992445"/>
            <a:ext cx="106513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270">
              <a:defRPr/>
            </a:pPr>
            <a:r>
              <a:rPr lang="en-US" sz="900" dirty="0">
                <a:latin typeface="Amazon Ember"/>
              </a:rPr>
              <a:t>data acquisition instrumentation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8FE8C0-0B45-8AC9-DE49-C1DCC09F85C4}"/>
              </a:ext>
            </a:extLst>
          </p:cNvPr>
          <p:cNvSpPr txBox="1"/>
          <p:nvPr/>
        </p:nvSpPr>
        <p:spPr>
          <a:xfrm>
            <a:off x="1814562" y="4121858"/>
            <a:ext cx="79045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270">
              <a:defRPr/>
            </a:pPr>
            <a:r>
              <a:rPr lang="en-US" sz="900" dirty="0">
                <a:latin typeface="Amazon Ember"/>
              </a:rPr>
              <a:t>scientific experiment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3097BA-3400-FA4E-DBCA-49F4130494F5}"/>
              </a:ext>
            </a:extLst>
          </p:cNvPr>
          <p:cNvSpPr/>
          <p:nvPr/>
        </p:nvSpPr>
        <p:spPr>
          <a:xfrm>
            <a:off x="7082138" y="4226200"/>
            <a:ext cx="3001206" cy="1578469"/>
          </a:xfrm>
          <a:prstGeom prst="rect">
            <a:avLst/>
          </a:prstGeom>
          <a:noFill/>
          <a:ln w="12700">
            <a:solidFill>
              <a:srgbClr val="3F86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8100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61940">
              <a:defRPr/>
            </a:pPr>
            <a:endParaRPr lang="en-US" sz="600" dirty="0">
              <a:ln w="0"/>
              <a:solidFill>
                <a:schemeClr val="tx1"/>
              </a:solidFill>
              <a:latin typeface="Amazon Ember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D043DDD-D6E2-C9DB-B362-7CCB38D53049}"/>
              </a:ext>
            </a:extLst>
          </p:cNvPr>
          <p:cNvSpPr/>
          <p:nvPr/>
        </p:nvSpPr>
        <p:spPr>
          <a:xfrm>
            <a:off x="6437098" y="2240389"/>
            <a:ext cx="3757261" cy="3613934"/>
          </a:xfrm>
          <a:prstGeom prst="rect">
            <a:avLst/>
          </a:prstGeom>
          <a:noFill/>
          <a:ln w="12700">
            <a:solidFill>
              <a:srgbClr val="127EBA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48640" tIns="76200" rIns="76200" bIns="381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61940">
              <a:defRPr/>
            </a:pPr>
            <a:r>
              <a:rPr lang="en-US" sz="900" dirty="0">
                <a:solidFill>
                  <a:srgbClr val="127EBA"/>
                </a:solidFill>
                <a:latin typeface="Amazon Ember"/>
              </a:rPr>
              <a:t>Region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9D1CB7-98E7-234F-0F17-4D18338B10C7}"/>
              </a:ext>
            </a:extLst>
          </p:cNvPr>
          <p:cNvSpPr txBox="1"/>
          <p:nvPr/>
        </p:nvSpPr>
        <p:spPr>
          <a:xfrm>
            <a:off x="2319817" y="3047531"/>
            <a:ext cx="1301290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270">
              <a:defRPr/>
            </a:pPr>
            <a:r>
              <a:rPr lang="en-US" sz="900" dirty="0">
                <a:latin typeface="Amazon Ember"/>
              </a:rPr>
              <a:t>laboratory PC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F619AE-6245-7318-7C39-90E95B72C2C9}"/>
              </a:ext>
            </a:extLst>
          </p:cNvPr>
          <p:cNvSpPr txBox="1"/>
          <p:nvPr/>
        </p:nvSpPr>
        <p:spPr>
          <a:xfrm>
            <a:off x="3452919" y="3039050"/>
            <a:ext cx="61959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270">
              <a:defRPr/>
            </a:pPr>
            <a:r>
              <a:rPr lang="en-US" sz="900" dirty="0">
                <a:latin typeface="Amazon Ember"/>
              </a:rPr>
              <a:t>file server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AFB9BD-077B-7878-5209-7EB52A532EE6}"/>
              </a:ext>
            </a:extLst>
          </p:cNvPr>
          <p:cNvSpPr txBox="1"/>
          <p:nvPr/>
        </p:nvSpPr>
        <p:spPr>
          <a:xfrm>
            <a:off x="5388944" y="2541348"/>
            <a:ext cx="675815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270">
              <a:defRPr/>
            </a:pPr>
            <a:r>
              <a:rPr lang="en-US" sz="900" dirty="0">
                <a:latin typeface="Amazon Ember"/>
              </a:rPr>
              <a:t>internet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90C77F6-0676-38F6-B350-D0D812FEB494}"/>
              </a:ext>
            </a:extLst>
          </p:cNvPr>
          <p:cNvSpPr txBox="1"/>
          <p:nvPr/>
        </p:nvSpPr>
        <p:spPr>
          <a:xfrm>
            <a:off x="6325425" y="5496155"/>
            <a:ext cx="9166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270">
              <a:defRPr/>
            </a:pPr>
            <a:r>
              <a:rPr lang="en-US" sz="900" dirty="0">
                <a:latin typeface="Amazon Ember"/>
                <a:ea typeface="Amazon Ember" panose="020B0603020204020204" pitchFamily="34" charset="0"/>
                <a:cs typeface="Amazon Ember" panose="020B0603020204020204" pitchFamily="34" charset="0"/>
              </a:rPr>
              <a:t>Amazon Athena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70D9FD-01BC-3D59-22CB-2B8DB8AE2325}"/>
              </a:ext>
            </a:extLst>
          </p:cNvPr>
          <p:cNvSpPr txBox="1"/>
          <p:nvPr/>
        </p:nvSpPr>
        <p:spPr>
          <a:xfrm>
            <a:off x="7921803" y="5439687"/>
            <a:ext cx="83819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270">
              <a:defRPr/>
            </a:pPr>
            <a:r>
              <a:rPr lang="en-US" sz="900" dirty="0">
                <a:latin typeface="Amazon Ember"/>
              </a:rPr>
              <a:t>Amazon FSx </a:t>
            </a:r>
          </a:p>
          <a:p>
            <a:pPr algn="ctr" defTabSz="914270">
              <a:defRPr/>
            </a:pPr>
            <a:r>
              <a:rPr lang="en-US" sz="900" dirty="0">
                <a:latin typeface="Amazon Ember"/>
              </a:rPr>
              <a:t>for Lustre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BD4A5F-02D1-43AE-7549-30B95EE74B80}"/>
              </a:ext>
            </a:extLst>
          </p:cNvPr>
          <p:cNvSpPr txBox="1"/>
          <p:nvPr/>
        </p:nvSpPr>
        <p:spPr>
          <a:xfrm>
            <a:off x="7249178" y="5441042"/>
            <a:ext cx="80952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270">
              <a:defRPr/>
            </a:pPr>
            <a:r>
              <a:rPr lang="en-US" sz="900" dirty="0">
                <a:latin typeface="Amazon Ember"/>
              </a:rPr>
              <a:t>Amazon SageMaker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6D5F10-7BB4-DAB3-828A-76F34288AA94}"/>
              </a:ext>
            </a:extLst>
          </p:cNvPr>
          <p:cNvSpPr txBox="1"/>
          <p:nvPr/>
        </p:nvSpPr>
        <p:spPr>
          <a:xfrm>
            <a:off x="6567488" y="3054697"/>
            <a:ext cx="1215591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270">
              <a:defRPr/>
            </a:pPr>
            <a:r>
              <a:rPr lang="en-US" sz="900" dirty="0">
                <a:latin typeface="Amazon Ember"/>
              </a:rPr>
              <a:t>AWS DataSync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3A8E67E-5266-42B2-478E-5C05C2401E59}"/>
              </a:ext>
            </a:extLst>
          </p:cNvPr>
          <p:cNvSpPr txBox="1"/>
          <p:nvPr/>
        </p:nvSpPr>
        <p:spPr>
          <a:xfrm>
            <a:off x="3875263" y="3048906"/>
            <a:ext cx="119137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270">
              <a:defRPr/>
            </a:pPr>
            <a:r>
              <a:rPr lang="en-US" sz="900" dirty="0">
                <a:latin typeface="Amazon Ember"/>
              </a:rPr>
              <a:t>AWS DataSync agent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F9830C-9B2D-4A43-CD83-9F4993EE0B83}"/>
              </a:ext>
            </a:extLst>
          </p:cNvPr>
          <p:cNvSpPr txBox="1"/>
          <p:nvPr/>
        </p:nvSpPr>
        <p:spPr>
          <a:xfrm>
            <a:off x="7895179" y="2910022"/>
            <a:ext cx="89144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270">
              <a:defRPr/>
            </a:pPr>
            <a:r>
              <a:rPr lang="en-US" sz="900" dirty="0">
                <a:latin typeface="Amazon Ember"/>
              </a:rPr>
              <a:t>AWS Transfer Family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96DA7D-E317-0D54-D393-4FD866BF0C91}"/>
              </a:ext>
            </a:extLst>
          </p:cNvPr>
          <p:cNvSpPr txBox="1"/>
          <p:nvPr/>
        </p:nvSpPr>
        <p:spPr>
          <a:xfrm>
            <a:off x="7696438" y="3968379"/>
            <a:ext cx="1288927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270">
              <a:defRPr/>
            </a:pPr>
            <a:r>
              <a:rPr lang="en-US" sz="900" dirty="0">
                <a:latin typeface="Amazon Ember"/>
              </a:rPr>
              <a:t>Amazon S3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3291AF-5CB0-5BE0-44BA-0E468DFA9334}"/>
              </a:ext>
            </a:extLst>
          </p:cNvPr>
          <p:cNvSpPr txBox="1"/>
          <p:nvPr/>
        </p:nvSpPr>
        <p:spPr>
          <a:xfrm>
            <a:off x="9275993" y="3841289"/>
            <a:ext cx="88578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270">
              <a:defRPr/>
            </a:pPr>
            <a:r>
              <a:rPr lang="en-US" sz="900" dirty="0">
                <a:latin typeface="Amazon Ember"/>
                <a:ea typeface="Amazon Ember" panose="020B0603020204020204" pitchFamily="34" charset="0"/>
                <a:cs typeface="Amazon Ember" panose="020B0603020204020204" pitchFamily="34" charset="0"/>
              </a:rPr>
              <a:t>AWS Step Functions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301AA19-1891-810A-322E-206A17270547}"/>
              </a:ext>
            </a:extLst>
          </p:cNvPr>
          <p:cNvSpPr txBox="1"/>
          <p:nvPr/>
        </p:nvSpPr>
        <p:spPr>
          <a:xfrm>
            <a:off x="4285293" y="2051622"/>
            <a:ext cx="754636" cy="1938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 defTabSz="914270">
              <a:defRPr/>
            </a:pPr>
            <a:r>
              <a:rPr lang="en-US" sz="900" dirty="0">
                <a:latin typeface="Amazon Ember"/>
              </a:rPr>
              <a:t>site 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26F4E2B-2C7C-9007-6899-9F1B54E29195}"/>
              </a:ext>
            </a:extLst>
          </p:cNvPr>
          <p:cNvSpPr txBox="1"/>
          <p:nvPr/>
        </p:nvSpPr>
        <p:spPr>
          <a:xfrm>
            <a:off x="3640031" y="2051622"/>
            <a:ext cx="754636" cy="1938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 defTabSz="914270">
              <a:defRPr/>
            </a:pPr>
            <a:r>
              <a:rPr lang="en-US" sz="900" dirty="0">
                <a:latin typeface="Amazon Ember"/>
              </a:rPr>
              <a:t>site 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D4240E-4473-4B56-BFA3-D2A76D7D1BC6}"/>
              </a:ext>
            </a:extLst>
          </p:cNvPr>
          <p:cNvSpPr txBox="1"/>
          <p:nvPr/>
        </p:nvSpPr>
        <p:spPr>
          <a:xfrm>
            <a:off x="2993063" y="2051622"/>
            <a:ext cx="756343" cy="230832"/>
          </a:xfrm>
          <a:prstGeom prst="rect">
            <a:avLst/>
          </a:prstGeom>
          <a:noFill/>
          <a:ln>
            <a:noFill/>
          </a:ln>
        </p:spPr>
        <p:txBody>
          <a:bodyPr wrap="square" lIns="38100" rIns="38100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/>
              </a:defRPr>
            </a:lvl1pPr>
          </a:lstStyle>
          <a:p>
            <a:pPr defTabSz="609551">
              <a:defRPr/>
            </a:pPr>
            <a:r>
              <a:rPr lang="en-US" sz="900" dirty="0">
                <a:solidFill>
                  <a:schemeClr val="tx1"/>
                </a:solidFill>
              </a:rPr>
              <a:t>site 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68385E-1FD2-CF70-78A4-960174923D5F}"/>
              </a:ext>
            </a:extLst>
          </p:cNvPr>
          <p:cNvSpPr txBox="1"/>
          <p:nvPr/>
        </p:nvSpPr>
        <p:spPr>
          <a:xfrm>
            <a:off x="2347799" y="2051622"/>
            <a:ext cx="754636" cy="193895"/>
          </a:xfrm>
          <a:prstGeom prst="rect">
            <a:avLst/>
          </a:prstGeom>
          <a:noFill/>
          <a:ln>
            <a:noFill/>
          </a:ln>
        </p:spPr>
        <p:txBody>
          <a:bodyPr wrap="square" lIns="38100" rIns="38100" rtlCol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/>
              </a:defRPr>
            </a:lvl1pPr>
          </a:lstStyle>
          <a:p>
            <a:pPr defTabSz="609551">
              <a:defRPr/>
            </a:pPr>
            <a:r>
              <a:rPr lang="en-US" sz="900" dirty="0">
                <a:solidFill>
                  <a:schemeClr val="tx1"/>
                </a:solidFill>
              </a:rPr>
              <a:t>site 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0168573-7A56-6BD8-811B-23FF0FD8EA4C}"/>
              </a:ext>
            </a:extLst>
          </p:cNvPr>
          <p:cNvSpPr txBox="1"/>
          <p:nvPr/>
        </p:nvSpPr>
        <p:spPr>
          <a:xfrm>
            <a:off x="1714240" y="2047812"/>
            <a:ext cx="754636" cy="193895"/>
          </a:xfrm>
          <a:prstGeom prst="rect">
            <a:avLst/>
          </a:prstGeom>
          <a:noFill/>
          <a:ln>
            <a:noFill/>
          </a:ln>
        </p:spPr>
        <p:txBody>
          <a:bodyPr wrap="square" lIns="38100" rIns="38100" rtlCol="0">
            <a:noAutofit/>
          </a:bodyPr>
          <a:lstStyle/>
          <a:p>
            <a:pPr algn="ctr" defTabSz="914270">
              <a:defRPr/>
            </a:pPr>
            <a:r>
              <a:rPr lang="en-US" sz="900" dirty="0">
                <a:latin typeface="Amazon Ember"/>
              </a:rPr>
              <a:t>site 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3CCA66F-B15A-FA23-34AB-E46FE3DFF0EE}"/>
              </a:ext>
            </a:extLst>
          </p:cNvPr>
          <p:cNvSpPr txBox="1"/>
          <p:nvPr/>
        </p:nvSpPr>
        <p:spPr>
          <a:xfrm>
            <a:off x="4922754" y="3488237"/>
            <a:ext cx="160819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270">
              <a:defRPr/>
            </a:pPr>
            <a:r>
              <a:rPr lang="en-US" sz="900" dirty="0">
                <a:latin typeface="Amazon Ember"/>
              </a:rPr>
              <a:t>AWS Direct </a:t>
            </a:r>
          </a:p>
          <a:p>
            <a:pPr algn="ctr" defTabSz="914270">
              <a:defRPr/>
            </a:pPr>
            <a:r>
              <a:rPr lang="en-US" sz="900" dirty="0">
                <a:latin typeface="Amazon Ember"/>
              </a:rPr>
              <a:t>Connect</a:t>
            </a:r>
          </a:p>
        </p:txBody>
      </p:sp>
      <p:grpSp>
        <p:nvGrpSpPr>
          <p:cNvPr id="27" name="Graphic 10">
            <a:extLst>
              <a:ext uri="{FF2B5EF4-FFF2-40B4-BE49-F238E27FC236}">
                <a16:creationId xmlns:a16="http://schemas.microsoft.com/office/drawing/2014/main" id="{5FEC0CEC-4796-6C2A-43A1-971AC1DFA841}"/>
              </a:ext>
            </a:extLst>
          </p:cNvPr>
          <p:cNvGrpSpPr/>
          <p:nvPr/>
        </p:nvGrpSpPr>
        <p:grpSpPr>
          <a:xfrm>
            <a:off x="1977252" y="3575129"/>
            <a:ext cx="457200" cy="457200"/>
            <a:chOff x="989349" y="4386434"/>
            <a:chExt cx="646627" cy="568719"/>
          </a:xfrm>
          <a:noFill/>
        </p:grpSpPr>
        <p:sp>
          <p:nvSpPr>
            <p:cNvPr id="28" name="Freeform: Shape 13">
              <a:extLst>
                <a:ext uri="{FF2B5EF4-FFF2-40B4-BE49-F238E27FC236}">
                  <a16:creationId xmlns:a16="http://schemas.microsoft.com/office/drawing/2014/main" id="{E28432F3-3D3F-5143-47FF-2D3EAFFA9583}"/>
                </a:ext>
              </a:extLst>
            </p:cNvPr>
            <p:cNvSpPr/>
            <p:nvPr/>
          </p:nvSpPr>
          <p:spPr>
            <a:xfrm>
              <a:off x="989349" y="4386434"/>
              <a:ext cx="5193" cy="5193"/>
            </a:xfrm>
            <a:custGeom>
              <a:avLst/>
              <a:gdLst/>
              <a:ahLst/>
              <a:cxnLst/>
              <a:rect l="l" t="t" r="r" b="b"/>
              <a:pathLst>
                <a:path w="5193" h="5193"/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sp>
          <p:nvSpPr>
            <p:cNvPr id="29" name="Freeform: Shape 14">
              <a:extLst>
                <a:ext uri="{FF2B5EF4-FFF2-40B4-BE49-F238E27FC236}">
                  <a16:creationId xmlns:a16="http://schemas.microsoft.com/office/drawing/2014/main" id="{572E3AEE-E8C5-6397-ED82-5FE16079AC91}"/>
                </a:ext>
              </a:extLst>
            </p:cNvPr>
            <p:cNvSpPr/>
            <p:nvPr/>
          </p:nvSpPr>
          <p:spPr>
            <a:xfrm>
              <a:off x="989349" y="4386434"/>
              <a:ext cx="5193" cy="5193"/>
            </a:xfrm>
            <a:custGeom>
              <a:avLst/>
              <a:gdLst/>
              <a:ahLst/>
              <a:cxnLst/>
              <a:rect l="l" t="t" r="r" b="b"/>
              <a:pathLst>
                <a:path w="5193" h="5193"/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sp>
          <p:nvSpPr>
            <p:cNvPr id="30" name="Freeform: Shape 15">
              <a:extLst>
                <a:ext uri="{FF2B5EF4-FFF2-40B4-BE49-F238E27FC236}">
                  <a16:creationId xmlns:a16="http://schemas.microsoft.com/office/drawing/2014/main" id="{834A1FEB-2B62-57E6-98FA-E92AE8FDC08C}"/>
                </a:ext>
              </a:extLst>
            </p:cNvPr>
            <p:cNvSpPr/>
            <p:nvPr/>
          </p:nvSpPr>
          <p:spPr>
            <a:xfrm>
              <a:off x="989349" y="4386434"/>
              <a:ext cx="5193" cy="5193"/>
            </a:xfrm>
            <a:custGeom>
              <a:avLst/>
              <a:gdLst/>
              <a:ahLst/>
              <a:cxnLst/>
              <a:rect l="l" t="t" r="r" b="b"/>
              <a:pathLst>
                <a:path w="5193" h="5193"/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sp>
          <p:nvSpPr>
            <p:cNvPr id="31" name="Freeform: Shape 16">
              <a:extLst>
                <a:ext uri="{FF2B5EF4-FFF2-40B4-BE49-F238E27FC236}">
                  <a16:creationId xmlns:a16="http://schemas.microsoft.com/office/drawing/2014/main" id="{ABC51278-77D9-42D2-72F0-98D3B3DC7815}"/>
                </a:ext>
              </a:extLst>
            </p:cNvPr>
            <p:cNvSpPr/>
            <p:nvPr/>
          </p:nvSpPr>
          <p:spPr>
            <a:xfrm>
              <a:off x="989349" y="4386434"/>
              <a:ext cx="5193" cy="5193"/>
            </a:xfrm>
            <a:custGeom>
              <a:avLst/>
              <a:gdLst/>
              <a:ahLst/>
              <a:cxnLst/>
              <a:rect l="l" t="t" r="r" b="b"/>
              <a:pathLst>
                <a:path w="5193" h="5193"/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sp>
          <p:nvSpPr>
            <p:cNvPr id="32" name="Freeform: Shape 18">
              <a:extLst>
                <a:ext uri="{FF2B5EF4-FFF2-40B4-BE49-F238E27FC236}">
                  <a16:creationId xmlns:a16="http://schemas.microsoft.com/office/drawing/2014/main" id="{4E00F45B-28A1-447A-FA6E-303E31E72D82}"/>
                </a:ext>
              </a:extLst>
            </p:cNvPr>
            <p:cNvSpPr/>
            <p:nvPr/>
          </p:nvSpPr>
          <p:spPr>
            <a:xfrm>
              <a:off x="989349" y="4386434"/>
              <a:ext cx="5193" cy="5193"/>
            </a:xfrm>
            <a:custGeom>
              <a:avLst/>
              <a:gdLst/>
              <a:ahLst/>
              <a:cxnLst/>
              <a:rect l="l" t="t" r="r" b="b"/>
              <a:pathLst>
                <a:path w="5193" h="5193"/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grpSp>
          <p:nvGrpSpPr>
            <p:cNvPr id="33" name="Graphic 10">
              <a:extLst>
                <a:ext uri="{FF2B5EF4-FFF2-40B4-BE49-F238E27FC236}">
                  <a16:creationId xmlns:a16="http://schemas.microsoft.com/office/drawing/2014/main" id="{0BDEADF1-2970-C141-CCE1-B9D5B5A57311}"/>
                </a:ext>
              </a:extLst>
            </p:cNvPr>
            <p:cNvGrpSpPr/>
            <p:nvPr/>
          </p:nvGrpSpPr>
          <p:grpSpPr>
            <a:xfrm>
              <a:off x="997139" y="4816480"/>
              <a:ext cx="627410" cy="138673"/>
              <a:chOff x="997139" y="4816480"/>
              <a:chExt cx="627410" cy="138673"/>
            </a:xfrm>
            <a:noFill/>
          </p:grpSpPr>
          <p:grpSp>
            <p:nvGrpSpPr>
              <p:cNvPr id="51" name="Graphic 10">
                <a:extLst>
                  <a:ext uri="{FF2B5EF4-FFF2-40B4-BE49-F238E27FC236}">
                    <a16:creationId xmlns:a16="http://schemas.microsoft.com/office/drawing/2014/main" id="{E6ECCB26-F269-9A59-6285-E4D8DB885425}"/>
                  </a:ext>
                </a:extLst>
              </p:cNvPr>
              <p:cNvGrpSpPr/>
              <p:nvPr/>
            </p:nvGrpSpPr>
            <p:grpSpPr>
              <a:xfrm>
                <a:off x="1163341" y="4816480"/>
                <a:ext cx="295007" cy="79983"/>
                <a:chOff x="1163341" y="4816480"/>
                <a:chExt cx="295007" cy="79983"/>
              </a:xfrm>
            </p:grpSpPr>
            <p:sp>
              <p:nvSpPr>
                <p:cNvPr id="53" name="Freeform: Shape 22">
                  <a:extLst>
                    <a:ext uri="{FF2B5EF4-FFF2-40B4-BE49-F238E27FC236}">
                      <a16:creationId xmlns:a16="http://schemas.microsoft.com/office/drawing/2014/main" id="{9039E805-9896-0E42-FE6C-8E46D8B4FC59}"/>
                    </a:ext>
                  </a:extLst>
                </p:cNvPr>
                <p:cNvSpPr/>
                <p:nvPr/>
              </p:nvSpPr>
              <p:spPr>
                <a:xfrm>
                  <a:off x="1306170" y="4816480"/>
                  <a:ext cx="5193" cy="75309"/>
                </a:xfrm>
                <a:custGeom>
                  <a:avLst/>
                  <a:gdLst>
                    <a:gd name="connsiteX0" fmla="*/ 0 w 5193"/>
                    <a:gd name="connsiteY0" fmla="*/ 0 h 75309"/>
                    <a:gd name="connsiteX1" fmla="*/ 0 w 5193"/>
                    <a:gd name="connsiteY1" fmla="*/ 75310 h 75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193" h="75309">
                      <a:moveTo>
                        <a:pt x="0" y="0"/>
                      </a:moveTo>
                      <a:lnTo>
                        <a:pt x="0" y="75310"/>
                      </a:lnTo>
                    </a:path>
                  </a:pathLst>
                </a:custGeom>
                <a:ln w="19050" cap="flat">
                  <a:solidFill>
                    <a:schemeClr val="tx1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09551">
                    <a:defRPr/>
                  </a:pPr>
                  <a:endParaRPr lang="en-US" sz="1050" dirty="0">
                    <a:latin typeface="Amazon Ember"/>
                  </a:endParaRPr>
                </a:p>
              </p:txBody>
            </p:sp>
            <p:sp>
              <p:nvSpPr>
                <p:cNvPr id="54" name="Freeform: Shape 23">
                  <a:extLst>
                    <a:ext uri="{FF2B5EF4-FFF2-40B4-BE49-F238E27FC236}">
                      <a16:creationId xmlns:a16="http://schemas.microsoft.com/office/drawing/2014/main" id="{8CA419DC-C286-BB25-751A-854547A91DC9}"/>
                    </a:ext>
                  </a:extLst>
                </p:cNvPr>
                <p:cNvSpPr/>
                <p:nvPr/>
              </p:nvSpPr>
              <p:spPr>
                <a:xfrm>
                  <a:off x="1163341" y="4891270"/>
                  <a:ext cx="295007" cy="5193"/>
                </a:xfrm>
                <a:custGeom>
                  <a:avLst/>
                  <a:gdLst>
                    <a:gd name="connsiteX0" fmla="*/ 0 w 295007"/>
                    <a:gd name="connsiteY0" fmla="*/ 0 h 5193"/>
                    <a:gd name="connsiteX1" fmla="*/ 295007 w 295007"/>
                    <a:gd name="connsiteY1" fmla="*/ 0 h 5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5007" h="5193">
                      <a:moveTo>
                        <a:pt x="0" y="0"/>
                      </a:moveTo>
                      <a:lnTo>
                        <a:pt x="295007" y="0"/>
                      </a:lnTo>
                    </a:path>
                  </a:pathLst>
                </a:custGeom>
                <a:ln w="19050" cap="flat">
                  <a:solidFill>
                    <a:schemeClr val="tx1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pPr defTabSz="609551">
                    <a:defRPr/>
                  </a:pPr>
                  <a:endParaRPr lang="en-US" sz="1050" dirty="0">
                    <a:latin typeface="Amazon Ember"/>
                  </a:endParaRPr>
                </a:p>
              </p:txBody>
            </p:sp>
          </p:grpSp>
          <p:sp>
            <p:nvSpPr>
              <p:cNvPr id="52" name="Freeform: Shape 24">
                <a:extLst>
                  <a:ext uri="{FF2B5EF4-FFF2-40B4-BE49-F238E27FC236}">
                    <a16:creationId xmlns:a16="http://schemas.microsoft.com/office/drawing/2014/main" id="{0A6C6588-DB17-19AC-E466-A89805EE054C}"/>
                  </a:ext>
                </a:extLst>
              </p:cNvPr>
              <p:cNvSpPr/>
              <p:nvPr/>
            </p:nvSpPr>
            <p:spPr>
              <a:xfrm>
                <a:off x="997139" y="4858030"/>
                <a:ext cx="627410" cy="97123"/>
              </a:xfrm>
              <a:custGeom>
                <a:avLst/>
                <a:gdLst>
                  <a:gd name="connsiteX0" fmla="*/ 0 w 627410"/>
                  <a:gd name="connsiteY0" fmla="*/ 0 h 97123"/>
                  <a:gd name="connsiteX1" fmla="*/ 59729 w 627410"/>
                  <a:gd name="connsiteY1" fmla="*/ 0 h 97123"/>
                  <a:gd name="connsiteX2" fmla="*/ 59729 w 627410"/>
                  <a:gd name="connsiteY2" fmla="*/ 97124 h 97123"/>
                  <a:gd name="connsiteX3" fmla="*/ 574953 w 627410"/>
                  <a:gd name="connsiteY3" fmla="*/ 97124 h 97123"/>
                  <a:gd name="connsiteX4" fmla="*/ 574953 w 627410"/>
                  <a:gd name="connsiteY4" fmla="*/ 0 h 97123"/>
                  <a:gd name="connsiteX5" fmla="*/ 627410 w 627410"/>
                  <a:gd name="connsiteY5" fmla="*/ 0 h 97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7410" h="97123">
                    <a:moveTo>
                      <a:pt x="0" y="0"/>
                    </a:moveTo>
                    <a:lnTo>
                      <a:pt x="59729" y="0"/>
                    </a:lnTo>
                    <a:lnTo>
                      <a:pt x="59729" y="97124"/>
                    </a:lnTo>
                    <a:lnTo>
                      <a:pt x="574953" y="97124"/>
                    </a:lnTo>
                    <a:lnTo>
                      <a:pt x="574953" y="0"/>
                    </a:lnTo>
                    <a:lnTo>
                      <a:pt x="627410" y="0"/>
                    </a:lnTo>
                  </a:path>
                </a:pathLst>
              </a:custGeom>
              <a:noFill/>
              <a:ln w="1905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pPr defTabSz="609551">
                  <a:defRPr/>
                </a:pPr>
                <a:endParaRPr lang="en-US" sz="1050" dirty="0">
                  <a:latin typeface="Amazon Ember"/>
                </a:endParaRPr>
              </a:p>
            </p:txBody>
          </p:sp>
        </p:grpSp>
        <p:sp>
          <p:nvSpPr>
            <p:cNvPr id="34" name="Freeform: Shape 25">
              <a:extLst>
                <a:ext uri="{FF2B5EF4-FFF2-40B4-BE49-F238E27FC236}">
                  <a16:creationId xmlns:a16="http://schemas.microsoft.com/office/drawing/2014/main" id="{85DDC658-37FE-0FD6-77E0-A529F84901B2}"/>
                </a:ext>
              </a:extLst>
            </p:cNvPr>
            <p:cNvSpPr/>
            <p:nvPr/>
          </p:nvSpPr>
          <p:spPr>
            <a:xfrm>
              <a:off x="989349" y="4587433"/>
              <a:ext cx="646627" cy="5193"/>
            </a:xfrm>
            <a:custGeom>
              <a:avLst/>
              <a:gdLst>
                <a:gd name="connsiteX0" fmla="*/ 0 w 646627"/>
                <a:gd name="connsiteY0" fmla="*/ 0 h 5193"/>
                <a:gd name="connsiteX1" fmla="*/ 646627 w 646627"/>
                <a:gd name="connsiteY1" fmla="*/ 0 h 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6627" h="5193">
                  <a:moveTo>
                    <a:pt x="0" y="0"/>
                  </a:moveTo>
                  <a:lnTo>
                    <a:pt x="646627" y="0"/>
                  </a:lnTo>
                </a:path>
              </a:pathLst>
            </a:custGeom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grpSp>
          <p:nvGrpSpPr>
            <p:cNvPr id="35" name="Graphic 10">
              <a:extLst>
                <a:ext uri="{FF2B5EF4-FFF2-40B4-BE49-F238E27FC236}">
                  <a16:creationId xmlns:a16="http://schemas.microsoft.com/office/drawing/2014/main" id="{87A6DBCC-17A3-1A06-7143-771A008DA3CC}"/>
                </a:ext>
              </a:extLst>
            </p:cNvPr>
            <p:cNvGrpSpPr/>
            <p:nvPr/>
          </p:nvGrpSpPr>
          <p:grpSpPr>
            <a:xfrm>
              <a:off x="1033496" y="4391627"/>
              <a:ext cx="151658" cy="374472"/>
              <a:chOff x="1033496" y="4391627"/>
              <a:chExt cx="151658" cy="374472"/>
            </a:xfrm>
            <a:noFill/>
          </p:grpSpPr>
          <p:sp>
            <p:nvSpPr>
              <p:cNvPr id="48" name="Freeform: Shape 27">
                <a:extLst>
                  <a:ext uri="{FF2B5EF4-FFF2-40B4-BE49-F238E27FC236}">
                    <a16:creationId xmlns:a16="http://schemas.microsoft.com/office/drawing/2014/main" id="{FED4AA1D-3914-533F-4525-F3D0D1D6EABD}"/>
                  </a:ext>
                </a:extLst>
              </p:cNvPr>
              <p:cNvSpPr/>
              <p:nvPr/>
            </p:nvSpPr>
            <p:spPr>
              <a:xfrm>
                <a:off x="1058945" y="4611844"/>
                <a:ext cx="97643" cy="154255"/>
              </a:xfrm>
              <a:custGeom>
                <a:avLst/>
                <a:gdLst>
                  <a:gd name="connsiteX0" fmla="*/ 0 w 97643"/>
                  <a:gd name="connsiteY0" fmla="*/ 0 h 154255"/>
                  <a:gd name="connsiteX1" fmla="*/ 0 w 97643"/>
                  <a:gd name="connsiteY1" fmla="*/ 105434 h 154255"/>
                  <a:gd name="connsiteX2" fmla="*/ 48822 w 97643"/>
                  <a:gd name="connsiteY2" fmla="*/ 154256 h 154255"/>
                  <a:gd name="connsiteX3" fmla="*/ 97643 w 97643"/>
                  <a:gd name="connsiteY3" fmla="*/ 105434 h 154255"/>
                  <a:gd name="connsiteX4" fmla="*/ 97643 w 97643"/>
                  <a:gd name="connsiteY4" fmla="*/ 0 h 154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643" h="154255">
                    <a:moveTo>
                      <a:pt x="0" y="0"/>
                    </a:moveTo>
                    <a:lnTo>
                      <a:pt x="0" y="105434"/>
                    </a:lnTo>
                    <a:cubicBezTo>
                      <a:pt x="0" y="132442"/>
                      <a:pt x="21814" y="154256"/>
                      <a:pt x="48822" y="154256"/>
                    </a:cubicBezTo>
                    <a:cubicBezTo>
                      <a:pt x="75829" y="154256"/>
                      <a:pt x="97643" y="132442"/>
                      <a:pt x="97643" y="105434"/>
                    </a:cubicBezTo>
                    <a:lnTo>
                      <a:pt x="97643" y="0"/>
                    </a:lnTo>
                  </a:path>
                </a:pathLst>
              </a:custGeom>
              <a:noFill/>
              <a:ln w="19050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09551">
                  <a:defRPr/>
                </a:pPr>
                <a:endParaRPr lang="en-US" sz="1050" dirty="0">
                  <a:latin typeface="Amazon Ember"/>
                </a:endParaRPr>
              </a:p>
            </p:txBody>
          </p:sp>
          <p:sp>
            <p:nvSpPr>
              <p:cNvPr id="49" name="Freeform: Shape 28">
                <a:extLst>
                  <a:ext uri="{FF2B5EF4-FFF2-40B4-BE49-F238E27FC236}">
                    <a16:creationId xmlns:a16="http://schemas.microsoft.com/office/drawing/2014/main" id="{397C1D44-1B8E-51D6-3519-9F060AC4EB46}"/>
                  </a:ext>
                </a:extLst>
              </p:cNvPr>
              <p:cNvSpPr/>
              <p:nvPr/>
            </p:nvSpPr>
            <p:spPr>
              <a:xfrm>
                <a:off x="1033496" y="4548480"/>
                <a:ext cx="151658" cy="5193"/>
              </a:xfrm>
              <a:custGeom>
                <a:avLst/>
                <a:gdLst>
                  <a:gd name="connsiteX0" fmla="*/ 0 w 151658"/>
                  <a:gd name="connsiteY0" fmla="*/ 0 h 5193"/>
                  <a:gd name="connsiteX1" fmla="*/ 151659 w 151658"/>
                  <a:gd name="connsiteY1" fmla="*/ 0 h 5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1658" h="5193">
                    <a:moveTo>
                      <a:pt x="0" y="0"/>
                    </a:moveTo>
                    <a:lnTo>
                      <a:pt x="151659" y="0"/>
                    </a:lnTo>
                  </a:path>
                </a:pathLst>
              </a:custGeom>
              <a:ln w="19050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09551">
                  <a:defRPr/>
                </a:pPr>
                <a:endParaRPr lang="en-US" sz="1050" dirty="0">
                  <a:latin typeface="Amazon Ember"/>
                </a:endParaRPr>
              </a:p>
            </p:txBody>
          </p:sp>
          <p:sp>
            <p:nvSpPr>
              <p:cNvPr id="50" name="Freeform: Shape 29">
                <a:extLst>
                  <a:ext uri="{FF2B5EF4-FFF2-40B4-BE49-F238E27FC236}">
                    <a16:creationId xmlns:a16="http://schemas.microsoft.com/office/drawing/2014/main" id="{E61C36AD-4C58-F1FC-2A05-4B58C2C20B61}"/>
                  </a:ext>
                </a:extLst>
              </p:cNvPr>
              <p:cNvSpPr/>
              <p:nvPr/>
            </p:nvSpPr>
            <p:spPr>
              <a:xfrm>
                <a:off x="1058945" y="4391627"/>
                <a:ext cx="97643" cy="158930"/>
              </a:xfrm>
              <a:custGeom>
                <a:avLst/>
                <a:gdLst>
                  <a:gd name="connsiteX0" fmla="*/ 0 w 97643"/>
                  <a:gd name="connsiteY0" fmla="*/ 158930 h 158930"/>
                  <a:gd name="connsiteX1" fmla="*/ 0 w 97643"/>
                  <a:gd name="connsiteY1" fmla="*/ 14543 h 158930"/>
                  <a:gd name="connsiteX2" fmla="*/ 14543 w 97643"/>
                  <a:gd name="connsiteY2" fmla="*/ 0 h 158930"/>
                  <a:gd name="connsiteX3" fmla="*/ 83101 w 97643"/>
                  <a:gd name="connsiteY3" fmla="*/ 0 h 158930"/>
                  <a:gd name="connsiteX4" fmla="*/ 97643 w 97643"/>
                  <a:gd name="connsiteY4" fmla="*/ 14543 h 158930"/>
                  <a:gd name="connsiteX5" fmla="*/ 97643 w 97643"/>
                  <a:gd name="connsiteY5" fmla="*/ 158411 h 158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643" h="158930">
                    <a:moveTo>
                      <a:pt x="0" y="158930"/>
                    </a:moveTo>
                    <a:lnTo>
                      <a:pt x="0" y="14543"/>
                    </a:lnTo>
                    <a:cubicBezTo>
                      <a:pt x="0" y="6233"/>
                      <a:pt x="6752" y="0"/>
                      <a:pt x="14543" y="0"/>
                    </a:cubicBezTo>
                    <a:lnTo>
                      <a:pt x="83101" y="0"/>
                    </a:lnTo>
                    <a:cubicBezTo>
                      <a:pt x="91411" y="0"/>
                      <a:pt x="97643" y="6752"/>
                      <a:pt x="97643" y="14543"/>
                    </a:cubicBezTo>
                    <a:lnTo>
                      <a:pt x="97643" y="158411"/>
                    </a:lnTo>
                  </a:path>
                </a:pathLst>
              </a:custGeom>
              <a:noFill/>
              <a:ln w="19050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09551">
                  <a:defRPr/>
                </a:pPr>
                <a:endParaRPr lang="en-US" sz="1050" dirty="0">
                  <a:latin typeface="Amazon Ember"/>
                </a:endParaRPr>
              </a:p>
            </p:txBody>
          </p:sp>
        </p:grpSp>
        <p:grpSp>
          <p:nvGrpSpPr>
            <p:cNvPr id="36" name="Graphic 10">
              <a:extLst>
                <a:ext uri="{FF2B5EF4-FFF2-40B4-BE49-F238E27FC236}">
                  <a16:creationId xmlns:a16="http://schemas.microsoft.com/office/drawing/2014/main" id="{E073A925-BCA8-7863-1DCB-9D53B40B1933}"/>
                </a:ext>
              </a:extLst>
            </p:cNvPr>
            <p:cNvGrpSpPr/>
            <p:nvPr/>
          </p:nvGrpSpPr>
          <p:grpSpPr>
            <a:xfrm>
              <a:off x="1231899" y="4391627"/>
              <a:ext cx="151658" cy="374472"/>
              <a:chOff x="1231899" y="4391627"/>
              <a:chExt cx="151658" cy="374472"/>
            </a:xfrm>
            <a:noFill/>
          </p:grpSpPr>
          <p:sp>
            <p:nvSpPr>
              <p:cNvPr id="45" name="Freeform: Shape 33">
                <a:extLst>
                  <a:ext uri="{FF2B5EF4-FFF2-40B4-BE49-F238E27FC236}">
                    <a16:creationId xmlns:a16="http://schemas.microsoft.com/office/drawing/2014/main" id="{E90F0651-E668-C8DE-6FF8-2D701B317D89}"/>
                  </a:ext>
                </a:extLst>
              </p:cNvPr>
              <p:cNvSpPr/>
              <p:nvPr/>
            </p:nvSpPr>
            <p:spPr>
              <a:xfrm>
                <a:off x="1257348" y="4611844"/>
                <a:ext cx="97643" cy="154255"/>
              </a:xfrm>
              <a:custGeom>
                <a:avLst/>
                <a:gdLst>
                  <a:gd name="connsiteX0" fmla="*/ 0 w 97643"/>
                  <a:gd name="connsiteY0" fmla="*/ 0 h 154255"/>
                  <a:gd name="connsiteX1" fmla="*/ 0 w 97643"/>
                  <a:gd name="connsiteY1" fmla="*/ 105434 h 154255"/>
                  <a:gd name="connsiteX2" fmla="*/ 48822 w 97643"/>
                  <a:gd name="connsiteY2" fmla="*/ 154256 h 154255"/>
                  <a:gd name="connsiteX3" fmla="*/ 97643 w 97643"/>
                  <a:gd name="connsiteY3" fmla="*/ 105434 h 154255"/>
                  <a:gd name="connsiteX4" fmla="*/ 97643 w 97643"/>
                  <a:gd name="connsiteY4" fmla="*/ 0 h 154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643" h="154255">
                    <a:moveTo>
                      <a:pt x="0" y="0"/>
                    </a:moveTo>
                    <a:lnTo>
                      <a:pt x="0" y="105434"/>
                    </a:lnTo>
                    <a:cubicBezTo>
                      <a:pt x="0" y="132442"/>
                      <a:pt x="21814" y="154256"/>
                      <a:pt x="48822" y="154256"/>
                    </a:cubicBezTo>
                    <a:cubicBezTo>
                      <a:pt x="75829" y="154256"/>
                      <a:pt x="97643" y="132442"/>
                      <a:pt x="97643" y="105434"/>
                    </a:cubicBezTo>
                    <a:lnTo>
                      <a:pt x="97643" y="0"/>
                    </a:lnTo>
                  </a:path>
                </a:pathLst>
              </a:custGeom>
              <a:noFill/>
              <a:ln w="19050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09551">
                  <a:defRPr/>
                </a:pPr>
                <a:endParaRPr lang="en-US" sz="1050" dirty="0">
                  <a:latin typeface="Amazon Ember"/>
                </a:endParaRPr>
              </a:p>
            </p:txBody>
          </p:sp>
          <p:sp>
            <p:nvSpPr>
              <p:cNvPr id="46" name="Freeform: Shape 34">
                <a:extLst>
                  <a:ext uri="{FF2B5EF4-FFF2-40B4-BE49-F238E27FC236}">
                    <a16:creationId xmlns:a16="http://schemas.microsoft.com/office/drawing/2014/main" id="{E803A0EC-8FBD-0966-8715-E558FD910F34}"/>
                  </a:ext>
                </a:extLst>
              </p:cNvPr>
              <p:cNvSpPr/>
              <p:nvPr/>
            </p:nvSpPr>
            <p:spPr>
              <a:xfrm>
                <a:off x="1231899" y="4548480"/>
                <a:ext cx="151658" cy="5193"/>
              </a:xfrm>
              <a:custGeom>
                <a:avLst/>
                <a:gdLst>
                  <a:gd name="connsiteX0" fmla="*/ 0 w 151658"/>
                  <a:gd name="connsiteY0" fmla="*/ 0 h 5193"/>
                  <a:gd name="connsiteX1" fmla="*/ 151659 w 151658"/>
                  <a:gd name="connsiteY1" fmla="*/ 0 h 5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1658" h="5193">
                    <a:moveTo>
                      <a:pt x="0" y="0"/>
                    </a:moveTo>
                    <a:lnTo>
                      <a:pt x="151659" y="0"/>
                    </a:lnTo>
                  </a:path>
                </a:pathLst>
              </a:custGeom>
              <a:ln w="19050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09551">
                  <a:defRPr/>
                </a:pPr>
                <a:endParaRPr lang="en-US" sz="1050" dirty="0">
                  <a:latin typeface="Amazon Ember"/>
                </a:endParaRPr>
              </a:p>
            </p:txBody>
          </p:sp>
          <p:sp>
            <p:nvSpPr>
              <p:cNvPr id="47" name="Freeform: Shape 35">
                <a:extLst>
                  <a:ext uri="{FF2B5EF4-FFF2-40B4-BE49-F238E27FC236}">
                    <a16:creationId xmlns:a16="http://schemas.microsoft.com/office/drawing/2014/main" id="{DEE41E77-AE5D-C374-41F7-BF291FD275B7}"/>
                  </a:ext>
                </a:extLst>
              </p:cNvPr>
              <p:cNvSpPr/>
              <p:nvPr/>
            </p:nvSpPr>
            <p:spPr>
              <a:xfrm>
                <a:off x="1257348" y="4391627"/>
                <a:ext cx="97643" cy="158930"/>
              </a:xfrm>
              <a:custGeom>
                <a:avLst/>
                <a:gdLst>
                  <a:gd name="connsiteX0" fmla="*/ 0 w 97643"/>
                  <a:gd name="connsiteY0" fmla="*/ 158930 h 158930"/>
                  <a:gd name="connsiteX1" fmla="*/ 0 w 97643"/>
                  <a:gd name="connsiteY1" fmla="*/ 14543 h 158930"/>
                  <a:gd name="connsiteX2" fmla="*/ 14543 w 97643"/>
                  <a:gd name="connsiteY2" fmla="*/ 0 h 158930"/>
                  <a:gd name="connsiteX3" fmla="*/ 83101 w 97643"/>
                  <a:gd name="connsiteY3" fmla="*/ 0 h 158930"/>
                  <a:gd name="connsiteX4" fmla="*/ 97643 w 97643"/>
                  <a:gd name="connsiteY4" fmla="*/ 14543 h 158930"/>
                  <a:gd name="connsiteX5" fmla="*/ 97643 w 97643"/>
                  <a:gd name="connsiteY5" fmla="*/ 158411 h 158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643" h="158930">
                    <a:moveTo>
                      <a:pt x="0" y="158930"/>
                    </a:moveTo>
                    <a:lnTo>
                      <a:pt x="0" y="14543"/>
                    </a:lnTo>
                    <a:cubicBezTo>
                      <a:pt x="0" y="6233"/>
                      <a:pt x="6752" y="0"/>
                      <a:pt x="14543" y="0"/>
                    </a:cubicBezTo>
                    <a:lnTo>
                      <a:pt x="83101" y="0"/>
                    </a:lnTo>
                    <a:cubicBezTo>
                      <a:pt x="91411" y="0"/>
                      <a:pt x="97643" y="6752"/>
                      <a:pt x="97643" y="14543"/>
                    </a:cubicBezTo>
                    <a:lnTo>
                      <a:pt x="97643" y="158411"/>
                    </a:lnTo>
                  </a:path>
                </a:pathLst>
              </a:custGeom>
              <a:noFill/>
              <a:ln w="19050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09551">
                  <a:defRPr/>
                </a:pPr>
                <a:endParaRPr lang="en-US" sz="1050" dirty="0">
                  <a:latin typeface="Amazon Ember"/>
                </a:endParaRPr>
              </a:p>
            </p:txBody>
          </p:sp>
        </p:grpSp>
        <p:grpSp>
          <p:nvGrpSpPr>
            <p:cNvPr id="37" name="Graphic 10">
              <a:extLst>
                <a:ext uri="{FF2B5EF4-FFF2-40B4-BE49-F238E27FC236}">
                  <a16:creationId xmlns:a16="http://schemas.microsoft.com/office/drawing/2014/main" id="{7E66F8FF-9BB4-E968-98BD-E4E85F12208F}"/>
                </a:ext>
              </a:extLst>
            </p:cNvPr>
            <p:cNvGrpSpPr/>
            <p:nvPr/>
          </p:nvGrpSpPr>
          <p:grpSpPr>
            <a:xfrm>
              <a:off x="1430301" y="4391627"/>
              <a:ext cx="151658" cy="374472"/>
              <a:chOff x="1430301" y="4391627"/>
              <a:chExt cx="151658" cy="374472"/>
            </a:xfrm>
            <a:noFill/>
          </p:grpSpPr>
          <p:sp>
            <p:nvSpPr>
              <p:cNvPr id="42" name="Freeform: Shape 37">
                <a:extLst>
                  <a:ext uri="{FF2B5EF4-FFF2-40B4-BE49-F238E27FC236}">
                    <a16:creationId xmlns:a16="http://schemas.microsoft.com/office/drawing/2014/main" id="{895A1FBA-BF5C-B624-CDA0-4E1C9BA7E472}"/>
                  </a:ext>
                </a:extLst>
              </p:cNvPr>
              <p:cNvSpPr/>
              <p:nvPr/>
            </p:nvSpPr>
            <p:spPr>
              <a:xfrm>
                <a:off x="1455751" y="4611844"/>
                <a:ext cx="97643" cy="154255"/>
              </a:xfrm>
              <a:custGeom>
                <a:avLst/>
                <a:gdLst>
                  <a:gd name="connsiteX0" fmla="*/ 0 w 97643"/>
                  <a:gd name="connsiteY0" fmla="*/ 0 h 154255"/>
                  <a:gd name="connsiteX1" fmla="*/ 0 w 97643"/>
                  <a:gd name="connsiteY1" fmla="*/ 105434 h 154255"/>
                  <a:gd name="connsiteX2" fmla="*/ 48822 w 97643"/>
                  <a:gd name="connsiteY2" fmla="*/ 154256 h 154255"/>
                  <a:gd name="connsiteX3" fmla="*/ 97643 w 97643"/>
                  <a:gd name="connsiteY3" fmla="*/ 105434 h 154255"/>
                  <a:gd name="connsiteX4" fmla="*/ 97643 w 97643"/>
                  <a:gd name="connsiteY4" fmla="*/ 0 h 154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643" h="154255">
                    <a:moveTo>
                      <a:pt x="0" y="0"/>
                    </a:moveTo>
                    <a:lnTo>
                      <a:pt x="0" y="105434"/>
                    </a:lnTo>
                    <a:cubicBezTo>
                      <a:pt x="0" y="132442"/>
                      <a:pt x="21814" y="154256"/>
                      <a:pt x="48822" y="154256"/>
                    </a:cubicBezTo>
                    <a:cubicBezTo>
                      <a:pt x="75829" y="154256"/>
                      <a:pt x="97643" y="132442"/>
                      <a:pt x="97643" y="105434"/>
                    </a:cubicBezTo>
                    <a:lnTo>
                      <a:pt x="97643" y="0"/>
                    </a:lnTo>
                  </a:path>
                </a:pathLst>
              </a:custGeom>
              <a:noFill/>
              <a:ln w="19050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09551">
                  <a:defRPr/>
                </a:pPr>
                <a:endParaRPr lang="en-US" sz="1050" dirty="0">
                  <a:latin typeface="Amazon Ember"/>
                </a:endParaRPr>
              </a:p>
            </p:txBody>
          </p:sp>
          <p:sp>
            <p:nvSpPr>
              <p:cNvPr id="43" name="Freeform: Shape 38">
                <a:extLst>
                  <a:ext uri="{FF2B5EF4-FFF2-40B4-BE49-F238E27FC236}">
                    <a16:creationId xmlns:a16="http://schemas.microsoft.com/office/drawing/2014/main" id="{ECCD5B55-5F31-B665-BF9A-79DCFFB31008}"/>
                  </a:ext>
                </a:extLst>
              </p:cNvPr>
              <p:cNvSpPr/>
              <p:nvPr/>
            </p:nvSpPr>
            <p:spPr>
              <a:xfrm>
                <a:off x="1430301" y="4548480"/>
                <a:ext cx="151658" cy="5193"/>
              </a:xfrm>
              <a:custGeom>
                <a:avLst/>
                <a:gdLst>
                  <a:gd name="connsiteX0" fmla="*/ 0 w 151658"/>
                  <a:gd name="connsiteY0" fmla="*/ 0 h 5193"/>
                  <a:gd name="connsiteX1" fmla="*/ 151659 w 151658"/>
                  <a:gd name="connsiteY1" fmla="*/ 0 h 5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1658" h="5193">
                    <a:moveTo>
                      <a:pt x="0" y="0"/>
                    </a:moveTo>
                    <a:lnTo>
                      <a:pt x="151659" y="0"/>
                    </a:lnTo>
                  </a:path>
                </a:pathLst>
              </a:custGeom>
              <a:ln w="19050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09551">
                  <a:defRPr/>
                </a:pPr>
                <a:endParaRPr lang="en-US" sz="1050" dirty="0">
                  <a:latin typeface="Amazon Ember"/>
                </a:endParaRPr>
              </a:p>
            </p:txBody>
          </p:sp>
          <p:sp>
            <p:nvSpPr>
              <p:cNvPr id="44" name="Freeform: Shape 39">
                <a:extLst>
                  <a:ext uri="{FF2B5EF4-FFF2-40B4-BE49-F238E27FC236}">
                    <a16:creationId xmlns:a16="http://schemas.microsoft.com/office/drawing/2014/main" id="{7516D3F6-05AF-8F61-C636-E2E661A68132}"/>
                  </a:ext>
                </a:extLst>
              </p:cNvPr>
              <p:cNvSpPr/>
              <p:nvPr/>
            </p:nvSpPr>
            <p:spPr>
              <a:xfrm>
                <a:off x="1455751" y="4391627"/>
                <a:ext cx="97643" cy="158930"/>
              </a:xfrm>
              <a:custGeom>
                <a:avLst/>
                <a:gdLst>
                  <a:gd name="connsiteX0" fmla="*/ 0 w 97643"/>
                  <a:gd name="connsiteY0" fmla="*/ 158930 h 158930"/>
                  <a:gd name="connsiteX1" fmla="*/ 0 w 97643"/>
                  <a:gd name="connsiteY1" fmla="*/ 14543 h 158930"/>
                  <a:gd name="connsiteX2" fmla="*/ 14543 w 97643"/>
                  <a:gd name="connsiteY2" fmla="*/ 0 h 158930"/>
                  <a:gd name="connsiteX3" fmla="*/ 83101 w 97643"/>
                  <a:gd name="connsiteY3" fmla="*/ 0 h 158930"/>
                  <a:gd name="connsiteX4" fmla="*/ 97643 w 97643"/>
                  <a:gd name="connsiteY4" fmla="*/ 14543 h 158930"/>
                  <a:gd name="connsiteX5" fmla="*/ 97643 w 97643"/>
                  <a:gd name="connsiteY5" fmla="*/ 158411 h 158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643" h="158930">
                    <a:moveTo>
                      <a:pt x="0" y="158930"/>
                    </a:moveTo>
                    <a:lnTo>
                      <a:pt x="0" y="14543"/>
                    </a:lnTo>
                    <a:cubicBezTo>
                      <a:pt x="0" y="6233"/>
                      <a:pt x="6752" y="0"/>
                      <a:pt x="14543" y="0"/>
                    </a:cubicBezTo>
                    <a:lnTo>
                      <a:pt x="83101" y="0"/>
                    </a:lnTo>
                    <a:cubicBezTo>
                      <a:pt x="91411" y="0"/>
                      <a:pt x="97643" y="6752"/>
                      <a:pt x="97643" y="14543"/>
                    </a:cubicBezTo>
                    <a:lnTo>
                      <a:pt x="97643" y="158411"/>
                    </a:lnTo>
                  </a:path>
                </a:pathLst>
              </a:custGeom>
              <a:noFill/>
              <a:ln w="19050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09551">
                  <a:defRPr/>
                </a:pPr>
                <a:endParaRPr lang="en-US" sz="1050" dirty="0">
                  <a:latin typeface="Amazon Ember"/>
                </a:endParaRPr>
              </a:p>
            </p:txBody>
          </p:sp>
        </p:grpSp>
        <p:grpSp>
          <p:nvGrpSpPr>
            <p:cNvPr id="38" name="Graphic 10">
              <a:extLst>
                <a:ext uri="{FF2B5EF4-FFF2-40B4-BE49-F238E27FC236}">
                  <a16:creationId xmlns:a16="http://schemas.microsoft.com/office/drawing/2014/main" id="{AD828443-090A-82A4-CF61-998DFCDD3E45}"/>
                </a:ext>
              </a:extLst>
            </p:cNvPr>
            <p:cNvGrpSpPr/>
            <p:nvPr/>
          </p:nvGrpSpPr>
          <p:grpSpPr>
            <a:xfrm>
              <a:off x="1077643" y="4641449"/>
              <a:ext cx="455495" cy="44146"/>
              <a:chOff x="1077643" y="4641449"/>
              <a:chExt cx="455495" cy="44146"/>
            </a:xfrm>
          </p:grpSpPr>
          <p:sp>
            <p:nvSpPr>
              <p:cNvPr id="39" name="Freeform: Shape 41">
                <a:extLst>
                  <a:ext uri="{FF2B5EF4-FFF2-40B4-BE49-F238E27FC236}">
                    <a16:creationId xmlns:a16="http://schemas.microsoft.com/office/drawing/2014/main" id="{85E52156-E2B8-742A-7891-08263BC85597}"/>
                  </a:ext>
                </a:extLst>
              </p:cNvPr>
              <p:cNvSpPr/>
              <p:nvPr/>
            </p:nvSpPr>
            <p:spPr>
              <a:xfrm>
                <a:off x="1077643" y="4680402"/>
                <a:ext cx="58689" cy="5193"/>
              </a:xfrm>
              <a:custGeom>
                <a:avLst/>
                <a:gdLst>
                  <a:gd name="connsiteX0" fmla="*/ 0 w 58689"/>
                  <a:gd name="connsiteY0" fmla="*/ 0 h 5193"/>
                  <a:gd name="connsiteX1" fmla="*/ 58690 w 58689"/>
                  <a:gd name="connsiteY1" fmla="*/ 0 h 5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8689" h="5193">
                    <a:moveTo>
                      <a:pt x="0" y="0"/>
                    </a:moveTo>
                    <a:lnTo>
                      <a:pt x="58690" y="0"/>
                    </a:lnTo>
                  </a:path>
                </a:pathLst>
              </a:custGeom>
              <a:ln w="19050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09551">
                  <a:defRPr/>
                </a:pPr>
                <a:endParaRPr lang="en-US" sz="1050" dirty="0">
                  <a:latin typeface="Amazon Ember"/>
                </a:endParaRPr>
              </a:p>
            </p:txBody>
          </p:sp>
          <p:sp>
            <p:nvSpPr>
              <p:cNvPr id="40" name="Freeform: Shape 42">
                <a:extLst>
                  <a:ext uri="{FF2B5EF4-FFF2-40B4-BE49-F238E27FC236}">
                    <a16:creationId xmlns:a16="http://schemas.microsoft.com/office/drawing/2014/main" id="{F7D79A08-EBBA-F05A-60CF-4ADE17D338C0}"/>
                  </a:ext>
                </a:extLst>
              </p:cNvPr>
              <p:cNvSpPr/>
              <p:nvPr/>
            </p:nvSpPr>
            <p:spPr>
              <a:xfrm>
                <a:off x="1278123" y="4641449"/>
                <a:ext cx="58689" cy="5193"/>
              </a:xfrm>
              <a:custGeom>
                <a:avLst/>
                <a:gdLst>
                  <a:gd name="connsiteX0" fmla="*/ 0 w 58689"/>
                  <a:gd name="connsiteY0" fmla="*/ 0 h 5193"/>
                  <a:gd name="connsiteX1" fmla="*/ 58690 w 58689"/>
                  <a:gd name="connsiteY1" fmla="*/ 0 h 5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8689" h="5193">
                    <a:moveTo>
                      <a:pt x="0" y="0"/>
                    </a:moveTo>
                    <a:lnTo>
                      <a:pt x="58690" y="0"/>
                    </a:lnTo>
                  </a:path>
                </a:pathLst>
              </a:custGeom>
              <a:ln w="19050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09551">
                  <a:defRPr/>
                </a:pPr>
                <a:endParaRPr lang="en-US" sz="1050" dirty="0">
                  <a:latin typeface="Amazon Ember"/>
                </a:endParaRPr>
              </a:p>
            </p:txBody>
          </p:sp>
          <p:sp>
            <p:nvSpPr>
              <p:cNvPr id="41" name="Freeform: Shape 43">
                <a:extLst>
                  <a:ext uri="{FF2B5EF4-FFF2-40B4-BE49-F238E27FC236}">
                    <a16:creationId xmlns:a16="http://schemas.microsoft.com/office/drawing/2014/main" id="{38D5B0CC-0F8E-659E-54EB-B320CB32F237}"/>
                  </a:ext>
                </a:extLst>
              </p:cNvPr>
              <p:cNvSpPr/>
              <p:nvPr/>
            </p:nvSpPr>
            <p:spPr>
              <a:xfrm>
                <a:off x="1473929" y="4680402"/>
                <a:ext cx="59209" cy="5193"/>
              </a:xfrm>
              <a:custGeom>
                <a:avLst/>
                <a:gdLst>
                  <a:gd name="connsiteX0" fmla="*/ 0 w 59209"/>
                  <a:gd name="connsiteY0" fmla="*/ 0 h 5193"/>
                  <a:gd name="connsiteX1" fmla="*/ 59209 w 59209"/>
                  <a:gd name="connsiteY1" fmla="*/ 0 h 5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9209" h="5193">
                    <a:moveTo>
                      <a:pt x="0" y="0"/>
                    </a:moveTo>
                    <a:lnTo>
                      <a:pt x="59209" y="0"/>
                    </a:lnTo>
                  </a:path>
                </a:pathLst>
              </a:custGeom>
              <a:ln w="19050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defTabSz="609551">
                  <a:defRPr/>
                </a:pPr>
                <a:endParaRPr lang="en-US" sz="1050" dirty="0">
                  <a:latin typeface="Amazon Ember"/>
                </a:endParaRPr>
              </a:p>
            </p:txBody>
          </p:sp>
        </p:grpSp>
      </p:grpSp>
      <p:grpSp>
        <p:nvGrpSpPr>
          <p:cNvPr id="55" name="Graphic 264">
            <a:extLst>
              <a:ext uri="{FF2B5EF4-FFF2-40B4-BE49-F238E27FC236}">
                <a16:creationId xmlns:a16="http://schemas.microsoft.com/office/drawing/2014/main" id="{6B7A80A7-50BA-3373-6723-6406B7194C58}"/>
              </a:ext>
            </a:extLst>
          </p:cNvPr>
          <p:cNvGrpSpPr/>
          <p:nvPr/>
        </p:nvGrpSpPr>
        <p:grpSpPr>
          <a:xfrm>
            <a:off x="2746597" y="3527947"/>
            <a:ext cx="457200" cy="457200"/>
            <a:chOff x="3136738" y="6177234"/>
            <a:chExt cx="643689" cy="643689"/>
          </a:xfrm>
        </p:grpSpPr>
        <p:sp>
          <p:nvSpPr>
            <p:cNvPr id="56" name="Freeform: Shape 187">
              <a:extLst>
                <a:ext uri="{FF2B5EF4-FFF2-40B4-BE49-F238E27FC236}">
                  <a16:creationId xmlns:a16="http://schemas.microsoft.com/office/drawing/2014/main" id="{CC0B7EF2-6E3B-6218-262F-9267292862C2}"/>
                </a:ext>
              </a:extLst>
            </p:cNvPr>
            <p:cNvSpPr/>
            <p:nvPr/>
          </p:nvSpPr>
          <p:spPr>
            <a:xfrm>
              <a:off x="3346011" y="6512596"/>
              <a:ext cx="61150" cy="48277"/>
            </a:xfrm>
            <a:custGeom>
              <a:avLst/>
              <a:gdLst>
                <a:gd name="connsiteX0" fmla="*/ 59146 w 61150"/>
                <a:gd name="connsiteY0" fmla="*/ 34437 h 48276"/>
                <a:gd name="connsiteX1" fmla="*/ 21490 w 61150"/>
                <a:gd name="connsiteY1" fmla="*/ 40231 h 48276"/>
                <a:gd name="connsiteX2" fmla="*/ 7329 w 61150"/>
                <a:gd name="connsiteY2" fmla="*/ 4828 h 48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150" h="48276">
                  <a:moveTo>
                    <a:pt x="59146" y="34437"/>
                  </a:moveTo>
                  <a:cubicBezTo>
                    <a:pt x="52709" y="45702"/>
                    <a:pt x="35973" y="48277"/>
                    <a:pt x="21490" y="40231"/>
                  </a:cubicBezTo>
                  <a:cubicBezTo>
                    <a:pt x="7329" y="32184"/>
                    <a:pt x="892" y="16414"/>
                    <a:pt x="7329" y="4828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sp>
          <p:nvSpPr>
            <p:cNvPr id="57" name="Freeform: Shape 188">
              <a:extLst>
                <a:ext uri="{FF2B5EF4-FFF2-40B4-BE49-F238E27FC236}">
                  <a16:creationId xmlns:a16="http://schemas.microsoft.com/office/drawing/2014/main" id="{8275BCAA-15E5-5279-A0E3-7DB02FC63B4B}"/>
                </a:ext>
              </a:extLst>
            </p:cNvPr>
            <p:cNvSpPr/>
            <p:nvPr/>
          </p:nvSpPr>
          <p:spPr>
            <a:xfrm>
              <a:off x="3420927" y="6488136"/>
              <a:ext cx="25748" cy="38621"/>
            </a:xfrm>
            <a:custGeom>
              <a:avLst/>
              <a:gdLst>
                <a:gd name="connsiteX0" fmla="*/ 4828 w 25747"/>
                <a:gd name="connsiteY0" fmla="*/ 35403 h 38621"/>
                <a:gd name="connsiteX1" fmla="*/ 22207 w 25747"/>
                <a:gd name="connsiteY1" fmla="*/ 4828 h 38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747" h="38621">
                  <a:moveTo>
                    <a:pt x="4828" y="35403"/>
                  </a:moveTo>
                  <a:lnTo>
                    <a:pt x="22207" y="4828"/>
                  </a:lnTo>
                </a:path>
              </a:pathLst>
            </a:custGeom>
            <a:ln w="1905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sp>
          <p:nvSpPr>
            <p:cNvPr id="58" name="Freeform: Shape 189">
              <a:extLst>
                <a:ext uri="{FF2B5EF4-FFF2-40B4-BE49-F238E27FC236}">
                  <a16:creationId xmlns:a16="http://schemas.microsoft.com/office/drawing/2014/main" id="{6CDEA6AF-E1E5-BC0E-11CE-75A49335D0E4}"/>
                </a:ext>
              </a:extLst>
            </p:cNvPr>
            <p:cNvSpPr/>
            <p:nvPr/>
          </p:nvSpPr>
          <p:spPr>
            <a:xfrm>
              <a:off x="3360742" y="6392548"/>
              <a:ext cx="61150" cy="99772"/>
            </a:xfrm>
            <a:custGeom>
              <a:avLst/>
              <a:gdLst>
                <a:gd name="connsiteX0" fmla="*/ 57288 w 61150"/>
                <a:gd name="connsiteY0" fmla="*/ 4828 h 99771"/>
                <a:gd name="connsiteX1" fmla="*/ 4828 w 61150"/>
                <a:gd name="connsiteY1" fmla="*/ 95910 h 9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1150" h="99771">
                  <a:moveTo>
                    <a:pt x="57288" y="4828"/>
                  </a:moveTo>
                  <a:lnTo>
                    <a:pt x="4828" y="95910"/>
                  </a:lnTo>
                </a:path>
              </a:pathLst>
            </a:custGeom>
            <a:ln w="1905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sp>
          <p:nvSpPr>
            <p:cNvPr id="59" name="Freeform: Shape 190">
              <a:extLst>
                <a:ext uri="{FF2B5EF4-FFF2-40B4-BE49-F238E27FC236}">
                  <a16:creationId xmlns:a16="http://schemas.microsoft.com/office/drawing/2014/main" id="{3A0073E4-DE52-E4ED-4D60-5E9608DF4882}"/>
                </a:ext>
              </a:extLst>
            </p:cNvPr>
            <p:cNvSpPr/>
            <p:nvPr/>
          </p:nvSpPr>
          <p:spPr>
            <a:xfrm>
              <a:off x="3420927" y="6345881"/>
              <a:ext cx="28966" cy="41840"/>
            </a:xfrm>
            <a:custGeom>
              <a:avLst/>
              <a:gdLst>
                <a:gd name="connsiteX0" fmla="*/ 24138 w 28966"/>
                <a:gd name="connsiteY0" fmla="*/ 4828 h 41839"/>
                <a:gd name="connsiteX1" fmla="*/ 4828 w 28966"/>
                <a:gd name="connsiteY1" fmla="*/ 38621 h 41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966" h="41839">
                  <a:moveTo>
                    <a:pt x="24138" y="4828"/>
                  </a:moveTo>
                  <a:lnTo>
                    <a:pt x="4828" y="38621"/>
                  </a:lnTo>
                </a:path>
              </a:pathLst>
            </a:custGeom>
            <a:ln w="1905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sp>
          <p:nvSpPr>
            <p:cNvPr id="60" name="Freeform: Shape 191">
              <a:extLst>
                <a:ext uri="{FF2B5EF4-FFF2-40B4-BE49-F238E27FC236}">
                  <a16:creationId xmlns:a16="http://schemas.microsoft.com/office/drawing/2014/main" id="{3567FD77-83D5-692F-495A-93D383CB6A8B}"/>
                </a:ext>
              </a:extLst>
            </p:cNvPr>
            <p:cNvSpPr/>
            <p:nvPr/>
          </p:nvSpPr>
          <p:spPr>
            <a:xfrm>
              <a:off x="3445387" y="6283443"/>
              <a:ext cx="57932" cy="61150"/>
            </a:xfrm>
            <a:custGeom>
              <a:avLst/>
              <a:gdLst>
                <a:gd name="connsiteX0" fmla="*/ 55679 w 57932"/>
                <a:gd name="connsiteY0" fmla="*/ 4828 h 61150"/>
                <a:gd name="connsiteX1" fmla="*/ 30897 w 57932"/>
                <a:gd name="connsiteY1" fmla="*/ 47955 h 61150"/>
                <a:gd name="connsiteX2" fmla="*/ 15770 w 57932"/>
                <a:gd name="connsiteY2" fmla="*/ 39265 h 61150"/>
                <a:gd name="connsiteX3" fmla="*/ 4828 w 57932"/>
                <a:gd name="connsiteY3" fmla="*/ 58254 h 6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932" h="61150">
                  <a:moveTo>
                    <a:pt x="55679" y="4828"/>
                  </a:moveTo>
                  <a:lnTo>
                    <a:pt x="30897" y="47955"/>
                  </a:lnTo>
                  <a:lnTo>
                    <a:pt x="15770" y="39265"/>
                  </a:lnTo>
                  <a:lnTo>
                    <a:pt x="4828" y="58254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sp>
          <p:nvSpPr>
            <p:cNvPr id="61" name="Freeform: Shape 192">
              <a:extLst>
                <a:ext uri="{FF2B5EF4-FFF2-40B4-BE49-F238E27FC236}">
                  <a16:creationId xmlns:a16="http://schemas.microsoft.com/office/drawing/2014/main" id="{71DAB3F2-60FD-97C4-676C-EE352D75E39D}"/>
                </a:ext>
              </a:extLst>
            </p:cNvPr>
            <p:cNvSpPr/>
            <p:nvPr/>
          </p:nvSpPr>
          <p:spPr>
            <a:xfrm>
              <a:off x="3483043" y="6301788"/>
              <a:ext cx="51495" cy="115864"/>
            </a:xfrm>
            <a:custGeom>
              <a:avLst/>
              <a:gdLst>
                <a:gd name="connsiteX0" fmla="*/ 4828 w 51495"/>
                <a:gd name="connsiteY0" fmla="*/ 113933 h 115864"/>
                <a:gd name="connsiteX1" fmla="*/ 38300 w 51495"/>
                <a:gd name="connsiteY1" fmla="*/ 55679 h 115864"/>
                <a:gd name="connsiteX2" fmla="*/ 23495 w 51495"/>
                <a:gd name="connsiteY2" fmla="*/ 46989 h 115864"/>
                <a:gd name="connsiteX3" fmla="*/ 47633 w 51495"/>
                <a:gd name="connsiteY3" fmla="*/ 4828 h 115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495" h="115864">
                  <a:moveTo>
                    <a:pt x="4828" y="113933"/>
                  </a:moveTo>
                  <a:lnTo>
                    <a:pt x="38300" y="55679"/>
                  </a:lnTo>
                  <a:lnTo>
                    <a:pt x="23495" y="46989"/>
                  </a:lnTo>
                  <a:lnTo>
                    <a:pt x="47633" y="482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sp>
          <p:nvSpPr>
            <p:cNvPr id="62" name="Freeform: Shape 193">
              <a:extLst>
                <a:ext uri="{FF2B5EF4-FFF2-40B4-BE49-F238E27FC236}">
                  <a16:creationId xmlns:a16="http://schemas.microsoft.com/office/drawing/2014/main" id="{96DA93C9-77B6-527D-2B86-53207185D3CA}"/>
                </a:ext>
              </a:extLst>
            </p:cNvPr>
            <p:cNvSpPr/>
            <p:nvPr/>
          </p:nvSpPr>
          <p:spPr>
            <a:xfrm>
              <a:off x="3335081" y="6489304"/>
              <a:ext cx="96553" cy="70806"/>
            </a:xfrm>
            <a:custGeom>
              <a:avLst/>
              <a:gdLst>
                <a:gd name="connsiteX0" fmla="*/ 15926 w 96553"/>
                <a:gd name="connsiteY0" fmla="*/ 6595 h 70805"/>
                <a:gd name="connsiteX1" fmla="*/ 91746 w 96553"/>
                <a:gd name="connsiteY1" fmla="*/ 50357 h 70805"/>
                <a:gd name="connsiteX2" fmla="*/ 82414 w 96553"/>
                <a:gd name="connsiteY2" fmla="*/ 66524 h 70805"/>
                <a:gd name="connsiteX3" fmla="*/ 6595 w 96553"/>
                <a:gd name="connsiteY3" fmla="*/ 22762 h 70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53" h="70805">
                  <a:moveTo>
                    <a:pt x="15926" y="6595"/>
                  </a:moveTo>
                  <a:lnTo>
                    <a:pt x="91746" y="50357"/>
                  </a:lnTo>
                  <a:lnTo>
                    <a:pt x="82414" y="66524"/>
                  </a:lnTo>
                  <a:lnTo>
                    <a:pt x="6595" y="22762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sp>
          <p:nvSpPr>
            <p:cNvPr id="63" name="Freeform: Shape 194">
              <a:extLst>
                <a:ext uri="{FF2B5EF4-FFF2-40B4-BE49-F238E27FC236}">
                  <a16:creationId xmlns:a16="http://schemas.microsoft.com/office/drawing/2014/main" id="{6DCA684C-061B-8985-4EFF-D906089D5A46}"/>
                </a:ext>
              </a:extLst>
            </p:cNvPr>
            <p:cNvSpPr/>
            <p:nvPr/>
          </p:nvSpPr>
          <p:spPr>
            <a:xfrm>
              <a:off x="3491324" y="6252622"/>
              <a:ext cx="67587" cy="54714"/>
            </a:xfrm>
            <a:custGeom>
              <a:avLst/>
              <a:gdLst>
                <a:gd name="connsiteX0" fmla="*/ 14961 w 67587"/>
                <a:gd name="connsiteY0" fmla="*/ 6595 h 54713"/>
                <a:gd name="connsiteX1" fmla="*/ 62627 w 67587"/>
                <a:gd name="connsiteY1" fmla="*/ 34107 h 54713"/>
                <a:gd name="connsiteX2" fmla="*/ 54261 w 67587"/>
                <a:gd name="connsiteY2" fmla="*/ 48602 h 54713"/>
                <a:gd name="connsiteX3" fmla="*/ 6595 w 67587"/>
                <a:gd name="connsiteY3" fmla="*/ 21090 h 5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587" h="54713">
                  <a:moveTo>
                    <a:pt x="14961" y="6595"/>
                  </a:moveTo>
                  <a:lnTo>
                    <a:pt x="62627" y="34107"/>
                  </a:lnTo>
                  <a:lnTo>
                    <a:pt x="54261" y="48602"/>
                  </a:lnTo>
                  <a:lnTo>
                    <a:pt x="6595" y="21090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sp>
          <p:nvSpPr>
            <p:cNvPr id="64" name="Freeform: Shape 195">
              <a:extLst>
                <a:ext uri="{FF2B5EF4-FFF2-40B4-BE49-F238E27FC236}">
                  <a16:creationId xmlns:a16="http://schemas.microsoft.com/office/drawing/2014/main" id="{C0A72B99-DF59-3C5E-CA62-B27F9D823876}"/>
                </a:ext>
              </a:extLst>
            </p:cNvPr>
            <p:cNvSpPr/>
            <p:nvPr/>
          </p:nvSpPr>
          <p:spPr>
            <a:xfrm>
              <a:off x="3333063" y="6610437"/>
              <a:ext cx="151267" cy="28966"/>
            </a:xfrm>
            <a:custGeom>
              <a:avLst/>
              <a:gdLst>
                <a:gd name="connsiteX0" fmla="*/ 148370 w 151266"/>
                <a:gd name="connsiteY0" fmla="*/ 25104 h 28966"/>
                <a:gd name="connsiteX1" fmla="*/ 4828 w 151266"/>
                <a:gd name="connsiteY1" fmla="*/ 25104 h 28966"/>
                <a:gd name="connsiteX2" fmla="*/ 4828 w 151266"/>
                <a:gd name="connsiteY2" fmla="*/ 4828 h 28966"/>
                <a:gd name="connsiteX3" fmla="*/ 146117 w 151266"/>
                <a:gd name="connsiteY3" fmla="*/ 4828 h 28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266" h="28966">
                  <a:moveTo>
                    <a:pt x="148370" y="25104"/>
                  </a:moveTo>
                  <a:lnTo>
                    <a:pt x="4828" y="25104"/>
                  </a:lnTo>
                  <a:lnTo>
                    <a:pt x="4828" y="4828"/>
                  </a:lnTo>
                  <a:lnTo>
                    <a:pt x="146117" y="4828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sp>
          <p:nvSpPr>
            <p:cNvPr id="65" name="Freeform: Shape 196">
              <a:extLst>
                <a:ext uri="{FF2B5EF4-FFF2-40B4-BE49-F238E27FC236}">
                  <a16:creationId xmlns:a16="http://schemas.microsoft.com/office/drawing/2014/main" id="{F16A5675-3AA1-1203-2CD2-78EDB976C34C}"/>
                </a:ext>
              </a:extLst>
            </p:cNvPr>
            <p:cNvSpPr/>
            <p:nvPr/>
          </p:nvSpPr>
          <p:spPr>
            <a:xfrm>
              <a:off x="3538400" y="6610437"/>
              <a:ext cx="28966" cy="28966"/>
            </a:xfrm>
            <a:custGeom>
              <a:avLst/>
              <a:gdLst>
                <a:gd name="connsiteX0" fmla="*/ 7081 w 28966"/>
                <a:gd name="connsiteY0" fmla="*/ 4828 h 28966"/>
                <a:gd name="connsiteX1" fmla="*/ 26713 w 28966"/>
                <a:gd name="connsiteY1" fmla="*/ 4828 h 28966"/>
                <a:gd name="connsiteX2" fmla="*/ 26713 w 28966"/>
                <a:gd name="connsiteY2" fmla="*/ 25104 h 28966"/>
                <a:gd name="connsiteX3" fmla="*/ 4828 w 28966"/>
                <a:gd name="connsiteY3" fmla="*/ 25104 h 28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66" h="28966">
                  <a:moveTo>
                    <a:pt x="7081" y="4828"/>
                  </a:moveTo>
                  <a:lnTo>
                    <a:pt x="26713" y="4828"/>
                  </a:lnTo>
                  <a:lnTo>
                    <a:pt x="26713" y="25104"/>
                  </a:lnTo>
                  <a:lnTo>
                    <a:pt x="4828" y="25104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sp>
          <p:nvSpPr>
            <p:cNvPr id="66" name="Freeform: Shape 197">
              <a:extLst>
                <a:ext uri="{FF2B5EF4-FFF2-40B4-BE49-F238E27FC236}">
                  <a16:creationId xmlns:a16="http://schemas.microsoft.com/office/drawing/2014/main" id="{78C70C2B-BBC2-C5F0-1FB0-782A04BDE3C4}"/>
                </a:ext>
              </a:extLst>
            </p:cNvPr>
            <p:cNvSpPr/>
            <p:nvPr/>
          </p:nvSpPr>
          <p:spPr>
            <a:xfrm>
              <a:off x="3500422" y="6464641"/>
              <a:ext cx="51495" cy="141612"/>
            </a:xfrm>
            <a:custGeom>
              <a:avLst/>
              <a:gdLst>
                <a:gd name="connsiteX0" fmla="*/ 46024 w 51495"/>
                <a:gd name="connsiteY0" fmla="*/ 138393 h 141611"/>
                <a:gd name="connsiteX1" fmla="*/ 46667 w 51495"/>
                <a:gd name="connsiteY1" fmla="*/ 122301 h 141611"/>
                <a:gd name="connsiteX2" fmla="*/ 17701 w 51495"/>
                <a:gd name="connsiteY2" fmla="*/ 22529 h 141611"/>
                <a:gd name="connsiteX3" fmla="*/ 4828 w 51495"/>
                <a:gd name="connsiteY3" fmla="*/ 4828 h 14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495" h="141611">
                  <a:moveTo>
                    <a:pt x="46024" y="138393"/>
                  </a:moveTo>
                  <a:cubicBezTo>
                    <a:pt x="46346" y="132922"/>
                    <a:pt x="46667" y="127772"/>
                    <a:pt x="46667" y="122301"/>
                  </a:cubicBezTo>
                  <a:cubicBezTo>
                    <a:pt x="46667" y="86898"/>
                    <a:pt x="36690" y="52139"/>
                    <a:pt x="17701" y="22529"/>
                  </a:cubicBezTo>
                  <a:cubicBezTo>
                    <a:pt x="13839" y="16414"/>
                    <a:pt x="9655" y="10299"/>
                    <a:pt x="4828" y="4828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sp>
          <p:nvSpPr>
            <p:cNvPr id="67" name="Freeform: Shape 198">
              <a:extLst>
                <a:ext uri="{FF2B5EF4-FFF2-40B4-BE49-F238E27FC236}">
                  <a16:creationId xmlns:a16="http://schemas.microsoft.com/office/drawing/2014/main" id="{46D72353-BFC2-A28F-B019-B1B1250C2BA4}"/>
                </a:ext>
              </a:extLst>
            </p:cNvPr>
            <p:cNvSpPr/>
            <p:nvPr/>
          </p:nvSpPr>
          <p:spPr>
            <a:xfrm>
              <a:off x="3313431" y="6639081"/>
              <a:ext cx="251039" cy="74024"/>
            </a:xfrm>
            <a:custGeom>
              <a:avLst/>
              <a:gdLst>
                <a:gd name="connsiteX0" fmla="*/ 186348 w 251038"/>
                <a:gd name="connsiteY0" fmla="*/ 8046 h 74024"/>
                <a:gd name="connsiteX1" fmla="*/ 181842 w 251038"/>
                <a:gd name="connsiteY1" fmla="*/ 18345 h 74024"/>
                <a:gd name="connsiteX2" fmla="*/ 160279 w 251038"/>
                <a:gd name="connsiteY2" fmla="*/ 36368 h 74024"/>
                <a:gd name="connsiteX3" fmla="*/ 8368 w 251038"/>
                <a:gd name="connsiteY3" fmla="*/ 49886 h 74024"/>
                <a:gd name="connsiteX4" fmla="*/ 4828 w 251038"/>
                <a:gd name="connsiteY4" fmla="*/ 53426 h 74024"/>
                <a:gd name="connsiteX5" fmla="*/ 4828 w 251038"/>
                <a:gd name="connsiteY5" fmla="*/ 66944 h 74024"/>
                <a:gd name="connsiteX6" fmla="*/ 8368 w 251038"/>
                <a:gd name="connsiteY6" fmla="*/ 70484 h 74024"/>
                <a:gd name="connsiteX7" fmla="*/ 162531 w 251038"/>
                <a:gd name="connsiteY7" fmla="*/ 70484 h 74024"/>
                <a:gd name="connsiteX8" fmla="*/ 191176 w 251038"/>
                <a:gd name="connsiteY8" fmla="*/ 70484 h 74024"/>
                <a:gd name="connsiteX9" fmla="*/ 244924 w 251038"/>
                <a:gd name="connsiteY9" fmla="*/ 70484 h 74024"/>
                <a:gd name="connsiteX10" fmla="*/ 248464 w 251038"/>
                <a:gd name="connsiteY10" fmla="*/ 66944 h 74024"/>
                <a:gd name="connsiteX11" fmla="*/ 248464 w 251038"/>
                <a:gd name="connsiteY11" fmla="*/ 59541 h 74024"/>
                <a:gd name="connsiteX12" fmla="*/ 245246 w 251038"/>
                <a:gd name="connsiteY12" fmla="*/ 56001 h 74024"/>
                <a:gd name="connsiteX13" fmla="*/ 213705 w 251038"/>
                <a:gd name="connsiteY13" fmla="*/ 31541 h 74024"/>
                <a:gd name="connsiteX14" fmla="*/ 213705 w 251038"/>
                <a:gd name="connsiteY14" fmla="*/ 31219 h 74024"/>
                <a:gd name="connsiteX15" fmla="*/ 224647 w 251038"/>
                <a:gd name="connsiteY15" fmla="*/ 4828 h 7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1038" h="74024">
                  <a:moveTo>
                    <a:pt x="186348" y="8046"/>
                  </a:moveTo>
                  <a:cubicBezTo>
                    <a:pt x="185061" y="11586"/>
                    <a:pt x="183451" y="15127"/>
                    <a:pt x="181842" y="18345"/>
                  </a:cubicBezTo>
                  <a:cubicBezTo>
                    <a:pt x="177658" y="27035"/>
                    <a:pt x="169612" y="33794"/>
                    <a:pt x="160279" y="36368"/>
                  </a:cubicBezTo>
                  <a:cubicBezTo>
                    <a:pt x="110715" y="50530"/>
                    <a:pt x="26713" y="50208"/>
                    <a:pt x="8368" y="49886"/>
                  </a:cubicBezTo>
                  <a:cubicBezTo>
                    <a:pt x="6437" y="49886"/>
                    <a:pt x="4828" y="51495"/>
                    <a:pt x="4828" y="53426"/>
                  </a:cubicBezTo>
                  <a:lnTo>
                    <a:pt x="4828" y="66944"/>
                  </a:lnTo>
                  <a:cubicBezTo>
                    <a:pt x="4828" y="68875"/>
                    <a:pt x="6437" y="70484"/>
                    <a:pt x="8368" y="70484"/>
                  </a:cubicBezTo>
                  <a:lnTo>
                    <a:pt x="162531" y="70484"/>
                  </a:lnTo>
                  <a:lnTo>
                    <a:pt x="191176" y="70484"/>
                  </a:lnTo>
                  <a:lnTo>
                    <a:pt x="244924" y="70484"/>
                  </a:lnTo>
                  <a:cubicBezTo>
                    <a:pt x="246855" y="70484"/>
                    <a:pt x="248464" y="68875"/>
                    <a:pt x="248464" y="66944"/>
                  </a:cubicBezTo>
                  <a:lnTo>
                    <a:pt x="248464" y="59541"/>
                  </a:lnTo>
                  <a:cubicBezTo>
                    <a:pt x="248464" y="57610"/>
                    <a:pt x="247177" y="56323"/>
                    <a:pt x="245246" y="56001"/>
                  </a:cubicBezTo>
                  <a:cubicBezTo>
                    <a:pt x="239774" y="55357"/>
                    <a:pt x="227866" y="51173"/>
                    <a:pt x="213705" y="31541"/>
                  </a:cubicBezTo>
                  <a:cubicBezTo>
                    <a:pt x="213705" y="31541"/>
                    <a:pt x="213705" y="31219"/>
                    <a:pt x="213705" y="31219"/>
                  </a:cubicBezTo>
                  <a:cubicBezTo>
                    <a:pt x="217889" y="22529"/>
                    <a:pt x="221751" y="13839"/>
                    <a:pt x="224647" y="4828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sp>
          <p:nvSpPr>
            <p:cNvPr id="68" name="Freeform: Shape 199">
              <a:extLst>
                <a:ext uri="{FF2B5EF4-FFF2-40B4-BE49-F238E27FC236}">
                  <a16:creationId xmlns:a16="http://schemas.microsoft.com/office/drawing/2014/main" id="{A1CDC217-E008-35B7-9395-CE14EB8161DA}"/>
                </a:ext>
              </a:extLst>
            </p:cNvPr>
            <p:cNvSpPr/>
            <p:nvPr/>
          </p:nvSpPr>
          <p:spPr>
            <a:xfrm>
              <a:off x="3474031" y="6488136"/>
              <a:ext cx="41840" cy="102990"/>
            </a:xfrm>
            <a:custGeom>
              <a:avLst/>
              <a:gdLst>
                <a:gd name="connsiteX0" fmla="*/ 4828 w 41839"/>
                <a:gd name="connsiteY0" fmla="*/ 4828 h 102990"/>
                <a:gd name="connsiteX1" fmla="*/ 14161 w 41839"/>
                <a:gd name="connsiteY1" fmla="*/ 18023 h 102990"/>
                <a:gd name="connsiteX2" fmla="*/ 37656 w 41839"/>
                <a:gd name="connsiteY2" fmla="*/ 98806 h 102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839" h="102990">
                  <a:moveTo>
                    <a:pt x="4828" y="4828"/>
                  </a:moveTo>
                  <a:cubicBezTo>
                    <a:pt x="8046" y="9012"/>
                    <a:pt x="11265" y="13517"/>
                    <a:pt x="14161" y="18023"/>
                  </a:cubicBezTo>
                  <a:cubicBezTo>
                    <a:pt x="29610" y="42162"/>
                    <a:pt x="37656" y="70162"/>
                    <a:pt x="37656" y="98806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sp>
          <p:nvSpPr>
            <p:cNvPr id="69" name="Freeform: Shape 200">
              <a:extLst>
                <a:ext uri="{FF2B5EF4-FFF2-40B4-BE49-F238E27FC236}">
                  <a16:creationId xmlns:a16="http://schemas.microsoft.com/office/drawing/2014/main" id="{64A8D46C-F51E-E440-7BC3-92010D054097}"/>
                </a:ext>
              </a:extLst>
            </p:cNvPr>
            <p:cNvSpPr/>
            <p:nvPr/>
          </p:nvSpPr>
          <p:spPr>
            <a:xfrm>
              <a:off x="3489158" y="6598528"/>
              <a:ext cx="45058" cy="45058"/>
            </a:xfrm>
            <a:custGeom>
              <a:avLst/>
              <a:gdLst>
                <a:gd name="connsiteX0" fmla="*/ 41518 w 45058"/>
                <a:gd name="connsiteY0" fmla="*/ 23173 h 45058"/>
                <a:gd name="connsiteX1" fmla="*/ 23173 w 45058"/>
                <a:gd name="connsiteY1" fmla="*/ 41518 h 45058"/>
                <a:gd name="connsiteX2" fmla="*/ 4828 w 45058"/>
                <a:gd name="connsiteY2" fmla="*/ 23173 h 45058"/>
                <a:gd name="connsiteX3" fmla="*/ 23173 w 45058"/>
                <a:gd name="connsiteY3" fmla="*/ 4828 h 45058"/>
                <a:gd name="connsiteX4" fmla="*/ 41518 w 45058"/>
                <a:gd name="connsiteY4" fmla="*/ 23173 h 4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058" h="45058">
                  <a:moveTo>
                    <a:pt x="41518" y="23173"/>
                  </a:moveTo>
                  <a:cubicBezTo>
                    <a:pt x="41518" y="33305"/>
                    <a:pt x="33305" y="41518"/>
                    <a:pt x="23173" y="41518"/>
                  </a:cubicBezTo>
                  <a:cubicBezTo>
                    <a:pt x="13041" y="41518"/>
                    <a:pt x="4828" y="33305"/>
                    <a:pt x="4828" y="23173"/>
                  </a:cubicBezTo>
                  <a:cubicBezTo>
                    <a:pt x="4828" y="13041"/>
                    <a:pt x="13041" y="4828"/>
                    <a:pt x="23173" y="4828"/>
                  </a:cubicBezTo>
                  <a:cubicBezTo>
                    <a:pt x="33305" y="4828"/>
                    <a:pt x="41518" y="13041"/>
                    <a:pt x="41518" y="23173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sp>
          <p:nvSpPr>
            <p:cNvPr id="70" name="Freeform: Shape 201">
              <a:extLst>
                <a:ext uri="{FF2B5EF4-FFF2-40B4-BE49-F238E27FC236}">
                  <a16:creationId xmlns:a16="http://schemas.microsoft.com/office/drawing/2014/main" id="{F2834EE3-7FB1-81E7-5335-035595F8E92F}"/>
                </a:ext>
              </a:extLst>
            </p:cNvPr>
            <p:cNvSpPr/>
            <p:nvPr/>
          </p:nvSpPr>
          <p:spPr>
            <a:xfrm>
              <a:off x="3418352" y="6412180"/>
              <a:ext cx="74024" cy="74024"/>
            </a:xfrm>
            <a:custGeom>
              <a:avLst/>
              <a:gdLst>
                <a:gd name="connsiteX0" fmla="*/ 71128 w 74024"/>
                <a:gd name="connsiteY0" fmla="*/ 37978 h 74024"/>
                <a:gd name="connsiteX1" fmla="*/ 37978 w 74024"/>
                <a:gd name="connsiteY1" fmla="*/ 71128 h 74024"/>
                <a:gd name="connsiteX2" fmla="*/ 4828 w 74024"/>
                <a:gd name="connsiteY2" fmla="*/ 37978 h 74024"/>
                <a:gd name="connsiteX3" fmla="*/ 37978 w 74024"/>
                <a:gd name="connsiteY3" fmla="*/ 4828 h 74024"/>
                <a:gd name="connsiteX4" fmla="*/ 71128 w 74024"/>
                <a:gd name="connsiteY4" fmla="*/ 37978 h 7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24" h="74024">
                  <a:moveTo>
                    <a:pt x="71128" y="37978"/>
                  </a:moveTo>
                  <a:cubicBezTo>
                    <a:pt x="71128" y="56286"/>
                    <a:pt x="56286" y="71128"/>
                    <a:pt x="37978" y="71128"/>
                  </a:cubicBezTo>
                  <a:cubicBezTo>
                    <a:pt x="19669" y="71128"/>
                    <a:pt x="4828" y="56286"/>
                    <a:pt x="4828" y="37978"/>
                  </a:cubicBezTo>
                  <a:cubicBezTo>
                    <a:pt x="4828" y="19669"/>
                    <a:pt x="19669" y="4828"/>
                    <a:pt x="37978" y="4828"/>
                  </a:cubicBezTo>
                  <a:cubicBezTo>
                    <a:pt x="56286" y="4828"/>
                    <a:pt x="71128" y="19669"/>
                    <a:pt x="71128" y="37978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sp>
          <p:nvSpPr>
            <p:cNvPr id="71" name="Freeform: Shape 202">
              <a:extLst>
                <a:ext uri="{FF2B5EF4-FFF2-40B4-BE49-F238E27FC236}">
                  <a16:creationId xmlns:a16="http://schemas.microsoft.com/office/drawing/2014/main" id="{0F4F3EFB-678C-925A-093C-B37BBF4722C8}"/>
                </a:ext>
              </a:extLst>
            </p:cNvPr>
            <p:cNvSpPr/>
            <p:nvPr/>
          </p:nvSpPr>
          <p:spPr>
            <a:xfrm>
              <a:off x="3437019" y="6430847"/>
              <a:ext cx="38621" cy="38621"/>
            </a:xfrm>
            <a:custGeom>
              <a:avLst/>
              <a:gdLst>
                <a:gd name="connsiteX0" fmla="*/ 33794 w 38621"/>
                <a:gd name="connsiteY0" fmla="*/ 19311 h 38621"/>
                <a:gd name="connsiteX1" fmla="*/ 19311 w 38621"/>
                <a:gd name="connsiteY1" fmla="*/ 33794 h 38621"/>
                <a:gd name="connsiteX2" fmla="*/ 4828 w 38621"/>
                <a:gd name="connsiteY2" fmla="*/ 19311 h 38621"/>
                <a:gd name="connsiteX3" fmla="*/ 19311 w 38621"/>
                <a:gd name="connsiteY3" fmla="*/ 4828 h 38621"/>
                <a:gd name="connsiteX4" fmla="*/ 33794 w 38621"/>
                <a:gd name="connsiteY4" fmla="*/ 19311 h 38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621" h="38621">
                  <a:moveTo>
                    <a:pt x="33794" y="19311"/>
                  </a:moveTo>
                  <a:cubicBezTo>
                    <a:pt x="33794" y="27309"/>
                    <a:pt x="27309" y="33794"/>
                    <a:pt x="19311" y="33794"/>
                  </a:cubicBezTo>
                  <a:cubicBezTo>
                    <a:pt x="11312" y="33794"/>
                    <a:pt x="4828" y="27309"/>
                    <a:pt x="4828" y="19311"/>
                  </a:cubicBezTo>
                  <a:cubicBezTo>
                    <a:pt x="4828" y="11312"/>
                    <a:pt x="11312" y="4828"/>
                    <a:pt x="19311" y="4828"/>
                  </a:cubicBezTo>
                  <a:cubicBezTo>
                    <a:pt x="27309" y="4828"/>
                    <a:pt x="33794" y="11312"/>
                    <a:pt x="33794" y="19311"/>
                  </a:cubicBez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sp>
          <p:nvSpPr>
            <p:cNvPr id="73" name="Freeform: Shape 203">
              <a:extLst>
                <a:ext uri="{FF2B5EF4-FFF2-40B4-BE49-F238E27FC236}">
                  <a16:creationId xmlns:a16="http://schemas.microsoft.com/office/drawing/2014/main" id="{3BF999E7-1AB4-0AAD-10EF-BB46B3A82E61}"/>
                </a:ext>
              </a:extLst>
            </p:cNvPr>
            <p:cNvSpPr/>
            <p:nvPr/>
          </p:nvSpPr>
          <p:spPr>
            <a:xfrm>
              <a:off x="3367500" y="6550252"/>
              <a:ext cx="32184" cy="41840"/>
            </a:xfrm>
            <a:custGeom>
              <a:avLst/>
              <a:gdLst>
                <a:gd name="connsiteX0" fmla="*/ 4828 w 32184"/>
                <a:gd name="connsiteY0" fmla="*/ 4828 h 41839"/>
                <a:gd name="connsiteX1" fmla="*/ 4828 w 32184"/>
                <a:gd name="connsiteY1" fmla="*/ 39587 h 41839"/>
                <a:gd name="connsiteX2" fmla="*/ 29932 w 32184"/>
                <a:gd name="connsiteY2" fmla="*/ 39587 h 41839"/>
                <a:gd name="connsiteX3" fmla="*/ 29932 w 32184"/>
                <a:gd name="connsiteY3" fmla="*/ 6437 h 41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84" h="41839">
                  <a:moveTo>
                    <a:pt x="4828" y="4828"/>
                  </a:moveTo>
                  <a:lnTo>
                    <a:pt x="4828" y="39587"/>
                  </a:lnTo>
                  <a:lnTo>
                    <a:pt x="29932" y="39587"/>
                  </a:lnTo>
                  <a:lnTo>
                    <a:pt x="29932" y="6437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  <p:sp>
          <p:nvSpPr>
            <p:cNvPr id="74" name="Freeform: Shape 204">
              <a:extLst>
                <a:ext uri="{FF2B5EF4-FFF2-40B4-BE49-F238E27FC236}">
                  <a16:creationId xmlns:a16="http://schemas.microsoft.com/office/drawing/2014/main" id="{2965F0A9-EDBE-A6FE-D947-4A30CF0C6382}"/>
                </a:ext>
              </a:extLst>
            </p:cNvPr>
            <p:cNvSpPr/>
            <p:nvPr/>
          </p:nvSpPr>
          <p:spPr>
            <a:xfrm>
              <a:off x="3327270" y="6528688"/>
              <a:ext cx="41840" cy="45058"/>
            </a:xfrm>
            <a:custGeom>
              <a:avLst/>
              <a:gdLst>
                <a:gd name="connsiteX0" fmla="*/ 24460 w 41839"/>
                <a:gd name="connsiteY0" fmla="*/ 4828 h 45058"/>
                <a:gd name="connsiteX1" fmla="*/ 4828 w 41839"/>
                <a:gd name="connsiteY1" fmla="*/ 24460 h 45058"/>
                <a:gd name="connsiteX2" fmla="*/ 22529 w 41839"/>
                <a:gd name="connsiteY2" fmla="*/ 42162 h 45058"/>
                <a:gd name="connsiteX3" fmla="*/ 39587 w 41839"/>
                <a:gd name="connsiteY3" fmla="*/ 25104 h 4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839" h="45058">
                  <a:moveTo>
                    <a:pt x="24460" y="4828"/>
                  </a:moveTo>
                  <a:lnTo>
                    <a:pt x="4828" y="24460"/>
                  </a:lnTo>
                  <a:lnTo>
                    <a:pt x="22529" y="42162"/>
                  </a:lnTo>
                  <a:lnTo>
                    <a:pt x="39587" y="25104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pPr defTabSz="609551">
                <a:defRPr/>
              </a:pPr>
              <a:endParaRPr lang="en-US" sz="1050" dirty="0">
                <a:latin typeface="Amazon Ember"/>
              </a:endParaRPr>
            </a:p>
          </p:txBody>
        </p:sp>
      </p:grp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EA100176-EA39-F302-D9D6-D8973EC0F7D6}"/>
              </a:ext>
            </a:extLst>
          </p:cNvPr>
          <p:cNvCxnSpPr>
            <a:cxnSpLocks/>
          </p:cNvCxnSpPr>
          <p:nvPr/>
        </p:nvCxnSpPr>
        <p:spPr>
          <a:xfrm>
            <a:off x="2450797" y="2822618"/>
            <a:ext cx="27432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C931019D-BE86-CC01-DDAF-05CE2C1B41FC}"/>
              </a:ext>
            </a:extLst>
          </p:cNvPr>
          <p:cNvCxnSpPr>
            <a:cxnSpLocks/>
          </p:cNvCxnSpPr>
          <p:nvPr/>
        </p:nvCxnSpPr>
        <p:spPr>
          <a:xfrm>
            <a:off x="3276062" y="2792315"/>
            <a:ext cx="27432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4FB65B80-74C9-161A-3B1D-32D4363BA68E}"/>
              </a:ext>
            </a:extLst>
          </p:cNvPr>
          <p:cNvCxnSpPr>
            <a:cxnSpLocks/>
          </p:cNvCxnSpPr>
          <p:nvPr/>
        </p:nvCxnSpPr>
        <p:spPr>
          <a:xfrm>
            <a:off x="3910230" y="2832088"/>
            <a:ext cx="27432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347F321B-BC34-9147-B42F-F686928A6AC2}"/>
              </a:ext>
            </a:extLst>
          </p:cNvPr>
          <p:cNvCxnSpPr>
            <a:cxnSpLocks/>
          </p:cNvCxnSpPr>
          <p:nvPr/>
        </p:nvCxnSpPr>
        <p:spPr>
          <a:xfrm>
            <a:off x="2504892" y="3753552"/>
            <a:ext cx="27432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37CB5DBB-DAC1-291A-3993-BAF86E9BACDE}"/>
              </a:ext>
            </a:extLst>
          </p:cNvPr>
          <p:cNvCxnSpPr>
            <a:cxnSpLocks/>
          </p:cNvCxnSpPr>
          <p:nvPr/>
        </p:nvCxnSpPr>
        <p:spPr>
          <a:xfrm flipV="1">
            <a:off x="2991822" y="3343126"/>
            <a:ext cx="0" cy="133605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152D0758-A2DE-F239-AD4A-DBA3F76F3AB7}"/>
              </a:ext>
            </a:extLst>
          </p:cNvPr>
          <p:cNvCxnSpPr>
            <a:cxnSpLocks/>
          </p:cNvCxnSpPr>
          <p:nvPr/>
        </p:nvCxnSpPr>
        <p:spPr>
          <a:xfrm>
            <a:off x="8288328" y="1688258"/>
            <a:ext cx="0" cy="73152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81" name="TextBox 80">
            <a:extLst>
              <a:ext uri="{FF2B5EF4-FFF2-40B4-BE49-F238E27FC236}">
                <a16:creationId xmlns:a16="http://schemas.microsoft.com/office/drawing/2014/main" id="{D4B9E390-31B0-9371-8EE8-D7A94DF5DD98}"/>
              </a:ext>
            </a:extLst>
          </p:cNvPr>
          <p:cNvSpPr txBox="1"/>
          <p:nvPr/>
        </p:nvSpPr>
        <p:spPr>
          <a:xfrm>
            <a:off x="7950420" y="1549058"/>
            <a:ext cx="675815" cy="139200"/>
          </a:xfrm>
          <a:prstGeom prst="rect">
            <a:avLst/>
          </a:prstGeom>
          <a:ln>
            <a:noFill/>
          </a:ln>
        </p:spPr>
        <p:txBody>
          <a:bodyPr wrap="square" rtlCol="0" anchor="ctr" anchorCtr="0">
            <a:noAutofit/>
          </a:bodyPr>
          <a:lstStyle/>
          <a:p>
            <a:pPr algn="ctr" defTabSz="914270">
              <a:defRPr/>
            </a:pPr>
            <a:r>
              <a:rPr lang="en-US" sz="900" dirty="0">
                <a:latin typeface="Amazon Ember"/>
              </a:rPr>
              <a:t>CRO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ECB3087A-9B2D-4388-5934-270FF5B0B412}"/>
              </a:ext>
            </a:extLst>
          </p:cNvPr>
          <p:cNvCxnSpPr>
            <a:cxnSpLocks/>
          </p:cNvCxnSpPr>
          <p:nvPr/>
        </p:nvCxnSpPr>
        <p:spPr>
          <a:xfrm>
            <a:off x="8299181" y="3243687"/>
            <a:ext cx="0" cy="25200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76FA56CA-B532-7B98-3375-D82FBE4AF252}"/>
              </a:ext>
            </a:extLst>
          </p:cNvPr>
          <p:cNvCxnSpPr>
            <a:cxnSpLocks/>
          </p:cNvCxnSpPr>
          <p:nvPr/>
        </p:nvCxnSpPr>
        <p:spPr>
          <a:xfrm>
            <a:off x="9704610" y="4167153"/>
            <a:ext cx="0" cy="77724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5BF944FE-9EA4-555F-14DA-D9C85334443F}"/>
              </a:ext>
            </a:extLst>
          </p:cNvPr>
          <p:cNvSpPr txBox="1"/>
          <p:nvPr/>
        </p:nvSpPr>
        <p:spPr>
          <a:xfrm>
            <a:off x="4022502" y="4001449"/>
            <a:ext cx="87601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914270">
              <a:defRPr/>
            </a:pPr>
            <a:r>
              <a:rPr lang="en-US" sz="900" dirty="0">
                <a:latin typeface="Amazon Ember"/>
              </a:rPr>
              <a:t>Amazon S3 File Gateway </a:t>
            </a:r>
          </a:p>
        </p:txBody>
      </p:sp>
      <p:sp>
        <p:nvSpPr>
          <p:cNvPr id="85" name="TextBox 18">
            <a:extLst>
              <a:ext uri="{FF2B5EF4-FFF2-40B4-BE49-F238E27FC236}">
                <a16:creationId xmlns:a16="http://schemas.microsoft.com/office/drawing/2014/main" id="{20C5242D-438F-6AC3-CF16-645D9A09A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9184" y="5439687"/>
            <a:ext cx="4794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Batch</a:t>
            </a:r>
          </a:p>
        </p:txBody>
      </p:sp>
      <p:sp>
        <p:nvSpPr>
          <p:cNvPr id="86" name="TextBox 24">
            <a:extLst>
              <a:ext uri="{FF2B5EF4-FFF2-40B4-BE49-F238E27FC236}">
                <a16:creationId xmlns:a16="http://schemas.microsoft.com/office/drawing/2014/main" id="{ACA2F120-6EA3-944F-512B-987BD8DA38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1367" y="5439687"/>
            <a:ext cx="6161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ECS</a:t>
            </a:r>
          </a:p>
        </p:txBody>
      </p:sp>
      <p:pic>
        <p:nvPicPr>
          <p:cNvPr id="87" name="Graphic 21">
            <a:extLst>
              <a:ext uri="{FF2B5EF4-FFF2-40B4-BE49-F238E27FC236}">
                <a16:creationId xmlns:a16="http://schemas.microsoft.com/office/drawing/2014/main" id="{650EAD94-02BE-1D01-957F-2EDC6F7135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784" y="262935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NumBox 1">
            <a:extLst>
              <a:ext uri="{FF2B5EF4-FFF2-40B4-BE49-F238E27FC236}">
                <a16:creationId xmlns:a16="http://schemas.microsoft.com/office/drawing/2014/main" id="{4DCFB1BA-BA8A-4765-744B-06B054154CAE}"/>
              </a:ext>
            </a:extLst>
          </p:cNvPr>
          <p:cNvSpPr/>
          <p:nvPr/>
        </p:nvSpPr>
        <p:spPr>
          <a:xfrm>
            <a:off x="2549682" y="2300789"/>
            <a:ext cx="274320" cy="274320"/>
          </a:xfrm>
          <a:prstGeom prst="roundRect">
            <a:avLst/>
          </a:prstGeom>
          <a:solidFill>
            <a:srgbClr val="0173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89" name="NumBox 2">
            <a:extLst>
              <a:ext uri="{FF2B5EF4-FFF2-40B4-BE49-F238E27FC236}">
                <a16:creationId xmlns:a16="http://schemas.microsoft.com/office/drawing/2014/main" id="{4D401184-A4F3-7E46-11E8-39FAB57CAA91}"/>
              </a:ext>
            </a:extLst>
          </p:cNvPr>
          <p:cNvSpPr/>
          <p:nvPr/>
        </p:nvSpPr>
        <p:spPr>
          <a:xfrm>
            <a:off x="5101096" y="2678428"/>
            <a:ext cx="274320" cy="274320"/>
          </a:xfrm>
          <a:prstGeom prst="roundRect">
            <a:avLst/>
          </a:prstGeom>
          <a:solidFill>
            <a:srgbClr val="0173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90" name="NumBox 3">
            <a:extLst>
              <a:ext uri="{FF2B5EF4-FFF2-40B4-BE49-F238E27FC236}">
                <a16:creationId xmlns:a16="http://schemas.microsoft.com/office/drawing/2014/main" id="{E113E0AF-84AC-8624-E36E-184C171281FD}"/>
              </a:ext>
            </a:extLst>
          </p:cNvPr>
          <p:cNvSpPr/>
          <p:nvPr/>
        </p:nvSpPr>
        <p:spPr>
          <a:xfrm>
            <a:off x="3806038" y="3459300"/>
            <a:ext cx="274320" cy="274320"/>
          </a:xfrm>
          <a:prstGeom prst="roundRect">
            <a:avLst/>
          </a:prstGeom>
          <a:solidFill>
            <a:srgbClr val="0173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91" name="NumBox 4">
            <a:extLst>
              <a:ext uri="{FF2B5EF4-FFF2-40B4-BE49-F238E27FC236}">
                <a16:creationId xmlns:a16="http://schemas.microsoft.com/office/drawing/2014/main" id="{8E299B7D-FFC3-E230-DEAA-C17541C78C5E}"/>
              </a:ext>
            </a:extLst>
          </p:cNvPr>
          <p:cNvSpPr/>
          <p:nvPr/>
        </p:nvSpPr>
        <p:spPr>
          <a:xfrm>
            <a:off x="7936160" y="1822070"/>
            <a:ext cx="274320" cy="274320"/>
          </a:xfrm>
          <a:prstGeom prst="roundRect">
            <a:avLst/>
          </a:prstGeom>
          <a:solidFill>
            <a:srgbClr val="0173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92" name="NumBox 5">
            <a:extLst>
              <a:ext uri="{FF2B5EF4-FFF2-40B4-BE49-F238E27FC236}">
                <a16:creationId xmlns:a16="http://schemas.microsoft.com/office/drawing/2014/main" id="{A8E12C78-FA63-A54D-CB9B-A81E185FED7A}"/>
              </a:ext>
            </a:extLst>
          </p:cNvPr>
          <p:cNvSpPr/>
          <p:nvPr/>
        </p:nvSpPr>
        <p:spPr>
          <a:xfrm>
            <a:off x="8007929" y="4602999"/>
            <a:ext cx="274320" cy="274320"/>
          </a:xfrm>
          <a:prstGeom prst="roundRect">
            <a:avLst/>
          </a:prstGeom>
          <a:solidFill>
            <a:srgbClr val="0173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93" name="NumBox 5">
            <a:extLst>
              <a:ext uri="{FF2B5EF4-FFF2-40B4-BE49-F238E27FC236}">
                <a16:creationId xmlns:a16="http://schemas.microsoft.com/office/drawing/2014/main" id="{4BADC6ED-0AAC-A31D-284F-8FAE12EBA2FD}"/>
              </a:ext>
            </a:extLst>
          </p:cNvPr>
          <p:cNvSpPr/>
          <p:nvPr/>
        </p:nvSpPr>
        <p:spPr>
          <a:xfrm>
            <a:off x="9760894" y="4424880"/>
            <a:ext cx="274320" cy="274320"/>
          </a:xfrm>
          <a:prstGeom prst="roundRect">
            <a:avLst/>
          </a:prstGeom>
          <a:solidFill>
            <a:srgbClr val="0173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94" name="NumBox 5">
            <a:extLst>
              <a:ext uri="{FF2B5EF4-FFF2-40B4-BE49-F238E27FC236}">
                <a16:creationId xmlns:a16="http://schemas.microsoft.com/office/drawing/2014/main" id="{10DD7BA1-15C9-F2A5-A042-07E71D72A4B9}"/>
              </a:ext>
            </a:extLst>
          </p:cNvPr>
          <p:cNvSpPr/>
          <p:nvPr/>
        </p:nvSpPr>
        <p:spPr>
          <a:xfrm>
            <a:off x="9173311" y="2446204"/>
            <a:ext cx="274320" cy="274320"/>
          </a:xfrm>
          <a:prstGeom prst="roundRect">
            <a:avLst/>
          </a:prstGeom>
          <a:solidFill>
            <a:srgbClr val="0173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pic>
        <p:nvPicPr>
          <p:cNvPr id="95" name="Graphic 12">
            <a:extLst>
              <a:ext uri="{FF2B5EF4-FFF2-40B4-BE49-F238E27FC236}">
                <a16:creationId xmlns:a16="http://schemas.microsoft.com/office/drawing/2014/main" id="{188E2AD0-FF91-504B-E019-6046BBCD6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1374" y="2175753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" name="Graphic 18">
            <a:extLst>
              <a:ext uri="{FF2B5EF4-FFF2-40B4-BE49-F238E27FC236}">
                <a16:creationId xmlns:a16="http://schemas.microsoft.com/office/drawing/2014/main" id="{571A76F6-1A30-FE1D-6012-8E13D37DA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823" y="298902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" name="Graphic 14">
            <a:extLst>
              <a:ext uri="{FF2B5EF4-FFF2-40B4-BE49-F238E27FC236}">
                <a16:creationId xmlns:a16="http://schemas.microsoft.com/office/drawing/2014/main" id="{240C64E1-47EB-F830-1B41-E002306952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597" y="499305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8" name="Graphic 22">
            <a:extLst>
              <a:ext uri="{FF2B5EF4-FFF2-40B4-BE49-F238E27FC236}">
                <a16:creationId xmlns:a16="http://schemas.microsoft.com/office/drawing/2014/main" id="{5B5EC0C6-473A-9827-2329-C618EE9C2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671" y="498608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" name="Graphic 17">
            <a:extLst>
              <a:ext uri="{FF2B5EF4-FFF2-40B4-BE49-F238E27FC236}">
                <a16:creationId xmlns:a16="http://schemas.microsoft.com/office/drawing/2014/main" id="{C0AFB552-1FE9-7D06-1CED-3BA071A548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0285" y="339353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" name="Graphic 17">
            <a:extLst>
              <a:ext uri="{FF2B5EF4-FFF2-40B4-BE49-F238E27FC236}">
                <a16:creationId xmlns:a16="http://schemas.microsoft.com/office/drawing/2014/main" id="{91E72DA6-4C6E-8E70-6011-8581E9734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401" y="159879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" name="Graphic 17">
            <a:extLst>
              <a:ext uri="{FF2B5EF4-FFF2-40B4-BE49-F238E27FC236}">
                <a16:creationId xmlns:a16="http://schemas.microsoft.com/office/drawing/2014/main" id="{06FC1092-02B5-5797-FBD7-8AA43B20AF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563" y="159879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" name="Graphic 17">
            <a:extLst>
              <a:ext uri="{FF2B5EF4-FFF2-40B4-BE49-F238E27FC236}">
                <a16:creationId xmlns:a16="http://schemas.microsoft.com/office/drawing/2014/main" id="{2BDCC74A-0281-9B9F-D3A2-E4CA21117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115" y="1610782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" name="Graphic 17">
            <a:extLst>
              <a:ext uri="{FF2B5EF4-FFF2-40B4-BE49-F238E27FC236}">
                <a16:creationId xmlns:a16="http://schemas.microsoft.com/office/drawing/2014/main" id="{F1BEB879-56CB-B2A5-1748-44AB9E14B0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927" y="162567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" name="Graphic 17">
            <a:extLst>
              <a:ext uri="{FF2B5EF4-FFF2-40B4-BE49-F238E27FC236}">
                <a16:creationId xmlns:a16="http://schemas.microsoft.com/office/drawing/2014/main" id="{23FF9FCC-9B72-EB93-101B-1D5E7DC53E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464" y="1616472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" name="Graphic 17">
            <a:extLst>
              <a:ext uri="{FF2B5EF4-FFF2-40B4-BE49-F238E27FC236}">
                <a16:creationId xmlns:a16="http://schemas.microsoft.com/office/drawing/2014/main" id="{BA6C1FE9-81F9-BE9C-FAF4-E12D649653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9727" y="109124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" name="Graphic 23">
            <a:extLst>
              <a:ext uri="{FF2B5EF4-FFF2-40B4-BE49-F238E27FC236}">
                <a16:creationId xmlns:a16="http://schemas.microsoft.com/office/drawing/2014/main" id="{BEC0158F-B865-7E47-6A6E-0F069B677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 bwMode="auto">
          <a:xfrm flipH="1">
            <a:off x="1961199" y="263158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" name="Graphic 24">
            <a:extLst>
              <a:ext uri="{FF2B5EF4-FFF2-40B4-BE49-F238E27FC236}">
                <a16:creationId xmlns:a16="http://schemas.microsoft.com/office/drawing/2014/main" id="{3E0DEA6B-5F66-E051-80AD-5FDDA8CFAE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617" y="2630382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" name="Graphic 21">
            <a:extLst>
              <a:ext uri="{FF2B5EF4-FFF2-40B4-BE49-F238E27FC236}">
                <a16:creationId xmlns:a16="http://schemas.microsoft.com/office/drawing/2014/main" id="{949C8B78-7FE2-5240-AB18-2F8D1DB23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140" y="261047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" name="Graphic 8">
            <a:extLst>
              <a:ext uri="{FF2B5EF4-FFF2-40B4-BE49-F238E27FC236}">
                <a16:creationId xmlns:a16="http://schemas.microsoft.com/office/drawing/2014/main" id="{1F4E4C07-387D-8A4D-450A-78566368BF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301" y="3519542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" name="Graphic 48">
            <a:extLst>
              <a:ext uri="{FF2B5EF4-FFF2-40B4-BE49-F238E27FC236}">
                <a16:creationId xmlns:a16="http://schemas.microsoft.com/office/drawing/2014/main" id="{737E6973-5B53-31D4-CC09-AEE030581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0285" y="261047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" name="Graphic 8">
            <a:extLst>
              <a:ext uri="{FF2B5EF4-FFF2-40B4-BE49-F238E27FC236}">
                <a16:creationId xmlns:a16="http://schemas.microsoft.com/office/drawing/2014/main" id="{04C8A1E3-E9F7-D2C2-D566-69A143AE38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301" y="498761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" name="Graphic 33">
            <a:extLst>
              <a:ext uri="{FF2B5EF4-FFF2-40B4-BE49-F238E27FC236}">
                <a16:creationId xmlns:a16="http://schemas.microsoft.com/office/drawing/2014/main" id="{0A0E3847-F3F1-1286-F3FF-A06FC31D43A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>
          <a:xfrm>
            <a:off x="6374307" y="1723835"/>
            <a:ext cx="457200" cy="457200"/>
          </a:xfrm>
          <a:prstGeom prst="rect">
            <a:avLst/>
          </a:prstGeom>
        </p:spPr>
      </p:pic>
      <p:pic>
        <p:nvPicPr>
          <p:cNvPr id="161" name="Graphic 25">
            <a:extLst>
              <a:ext uri="{FF2B5EF4-FFF2-40B4-BE49-F238E27FC236}">
                <a16:creationId xmlns:a16="http://schemas.microsoft.com/office/drawing/2014/main" id="{1E3AE34F-914D-9A79-02F7-AEE8AAA52492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6432097" y="2235795"/>
            <a:ext cx="399406" cy="399406"/>
          </a:xfrm>
          <a:prstGeom prst="rect">
            <a:avLst/>
          </a:prstGeom>
        </p:spPr>
      </p:pic>
      <p:cxnSp>
        <p:nvCxnSpPr>
          <p:cNvPr id="162" name="Connector: Elbow 4">
            <a:extLst>
              <a:ext uri="{FF2B5EF4-FFF2-40B4-BE49-F238E27FC236}">
                <a16:creationId xmlns:a16="http://schemas.microsoft.com/office/drawing/2014/main" id="{7BB94A8B-14A3-6B52-44BE-401B254322AC}"/>
              </a:ext>
            </a:extLst>
          </p:cNvPr>
          <p:cNvCxnSpPr>
            <a:cxnSpLocks/>
          </p:cNvCxnSpPr>
          <p:nvPr/>
        </p:nvCxnSpPr>
        <p:spPr>
          <a:xfrm>
            <a:off x="3269466" y="2890314"/>
            <a:ext cx="914400" cy="914400"/>
          </a:xfrm>
          <a:prstGeom prst="bentConnector3">
            <a:avLst>
              <a:gd name="adj1" fmla="val 26999"/>
            </a:avLst>
          </a:prstGeom>
          <a:ln w="12700">
            <a:solidFill>
              <a:schemeClr val="tx1"/>
            </a:solidFill>
            <a:headEnd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nector: Elbow 20">
            <a:extLst>
              <a:ext uri="{FF2B5EF4-FFF2-40B4-BE49-F238E27FC236}">
                <a16:creationId xmlns:a16="http://schemas.microsoft.com/office/drawing/2014/main" id="{64EB3029-5071-C9BE-3F46-3A5D95B8733C}"/>
              </a:ext>
            </a:extLst>
          </p:cNvPr>
          <p:cNvCxnSpPr>
            <a:cxnSpLocks/>
          </p:cNvCxnSpPr>
          <p:nvPr/>
        </p:nvCxnSpPr>
        <p:spPr>
          <a:xfrm flipV="1">
            <a:off x="4749719" y="3334509"/>
            <a:ext cx="685800" cy="457200"/>
          </a:xfrm>
          <a:prstGeom prst="bentConnector3">
            <a:avLst/>
          </a:prstGeom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981471DF-3A12-F532-10F1-8DA76F418163}"/>
              </a:ext>
            </a:extLst>
          </p:cNvPr>
          <p:cNvGrpSpPr>
            <a:grpSpLocks/>
          </p:cNvGrpSpPr>
          <p:nvPr/>
        </p:nvGrpSpPr>
        <p:grpSpPr bwMode="auto">
          <a:xfrm>
            <a:off x="4686616" y="2412234"/>
            <a:ext cx="754636" cy="785130"/>
            <a:chOff x="2674471" y="1567527"/>
            <a:chExt cx="1488360" cy="331243"/>
          </a:xfrm>
        </p:grpSpPr>
        <p:sp>
          <p:nvSpPr>
            <p:cNvPr id="165" name="Freeform 26">
              <a:extLst>
                <a:ext uri="{FF2B5EF4-FFF2-40B4-BE49-F238E27FC236}">
                  <a16:creationId xmlns:a16="http://schemas.microsoft.com/office/drawing/2014/main" id="{FC43538B-0838-E66A-4705-4081FCC4B315}"/>
                </a:ext>
              </a:extLst>
            </p:cNvPr>
            <p:cNvSpPr/>
            <p:nvPr/>
          </p:nvSpPr>
          <p:spPr>
            <a:xfrm rot="10800000">
              <a:off x="3247894" y="1567527"/>
              <a:ext cx="914937" cy="331243"/>
            </a:xfrm>
            <a:custGeom>
              <a:avLst/>
              <a:gdLst>
                <a:gd name="connsiteX0" fmla="*/ 0 w 622300"/>
                <a:gd name="connsiteY0" fmla="*/ 0 h 1574800"/>
                <a:gd name="connsiteX1" fmla="*/ 622300 w 622300"/>
                <a:gd name="connsiteY1" fmla="*/ 0 h 1574800"/>
                <a:gd name="connsiteX2" fmla="*/ 622300 w 622300"/>
                <a:gd name="connsiteY2" fmla="*/ 1574800 h 1574800"/>
                <a:gd name="connsiteX3" fmla="*/ 482600 w 622300"/>
                <a:gd name="connsiteY3" fmla="*/ 1574800 h 1574800"/>
                <a:gd name="connsiteX4" fmla="*/ 0 w 622300"/>
                <a:gd name="connsiteY4" fmla="*/ 1574800 h 157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300" h="1574800">
                  <a:moveTo>
                    <a:pt x="0" y="0"/>
                  </a:moveTo>
                  <a:lnTo>
                    <a:pt x="622300" y="0"/>
                  </a:lnTo>
                  <a:lnTo>
                    <a:pt x="622300" y="1574800"/>
                  </a:lnTo>
                  <a:lnTo>
                    <a:pt x="482600" y="1574800"/>
                  </a:lnTo>
                  <a:lnTo>
                    <a:pt x="0" y="157480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headEnd type="arrow" w="med" len="sm"/>
              <a:tailEnd type="arrow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66" name="Straight Arrow Connector 165">
              <a:extLst>
                <a:ext uri="{FF2B5EF4-FFF2-40B4-BE49-F238E27FC236}">
                  <a16:creationId xmlns:a16="http://schemas.microsoft.com/office/drawing/2014/main" id="{73D524C4-02C6-5547-B2EC-099A063488CD}"/>
                </a:ext>
              </a:extLst>
            </p:cNvPr>
            <p:cNvCxnSpPr>
              <a:cxnSpLocks/>
            </p:cNvCxnSpPr>
            <p:nvPr/>
          </p:nvCxnSpPr>
          <p:spPr>
            <a:xfrm>
              <a:off x="2674471" y="1710853"/>
              <a:ext cx="573423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7D0CDB38-95F9-42EC-0BA7-8132D18780CA}"/>
              </a:ext>
            </a:extLst>
          </p:cNvPr>
          <p:cNvGrpSpPr>
            <a:grpSpLocks/>
          </p:cNvGrpSpPr>
          <p:nvPr/>
        </p:nvGrpSpPr>
        <p:grpSpPr bwMode="auto">
          <a:xfrm>
            <a:off x="6024366" y="2411415"/>
            <a:ext cx="881718" cy="792722"/>
            <a:chOff x="2684666" y="1051134"/>
            <a:chExt cx="1483632" cy="331243"/>
          </a:xfrm>
        </p:grpSpPr>
        <p:sp>
          <p:nvSpPr>
            <p:cNvPr id="168" name="Freeform 23">
              <a:extLst>
                <a:ext uri="{FF2B5EF4-FFF2-40B4-BE49-F238E27FC236}">
                  <a16:creationId xmlns:a16="http://schemas.microsoft.com/office/drawing/2014/main" id="{8892A634-3A94-130E-AB58-3BADCD5D3604}"/>
                </a:ext>
              </a:extLst>
            </p:cNvPr>
            <p:cNvSpPr/>
            <p:nvPr/>
          </p:nvSpPr>
          <p:spPr>
            <a:xfrm>
              <a:off x="2684666" y="1051134"/>
              <a:ext cx="455593" cy="331243"/>
            </a:xfrm>
            <a:custGeom>
              <a:avLst/>
              <a:gdLst>
                <a:gd name="connsiteX0" fmla="*/ 0 w 622300"/>
                <a:gd name="connsiteY0" fmla="*/ 0 h 1574800"/>
                <a:gd name="connsiteX1" fmla="*/ 622300 w 622300"/>
                <a:gd name="connsiteY1" fmla="*/ 0 h 1574800"/>
                <a:gd name="connsiteX2" fmla="*/ 622300 w 622300"/>
                <a:gd name="connsiteY2" fmla="*/ 1574800 h 1574800"/>
                <a:gd name="connsiteX3" fmla="*/ 482600 w 622300"/>
                <a:gd name="connsiteY3" fmla="*/ 1574800 h 1574800"/>
                <a:gd name="connsiteX4" fmla="*/ 0 w 622300"/>
                <a:gd name="connsiteY4" fmla="*/ 1574800 h 157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300" h="1574800">
                  <a:moveTo>
                    <a:pt x="0" y="0"/>
                  </a:moveTo>
                  <a:lnTo>
                    <a:pt x="622300" y="0"/>
                  </a:lnTo>
                  <a:lnTo>
                    <a:pt x="622300" y="1574800"/>
                  </a:lnTo>
                  <a:lnTo>
                    <a:pt x="482600" y="1574800"/>
                  </a:lnTo>
                  <a:lnTo>
                    <a:pt x="0" y="1574800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69" name="Straight Arrow Connector 168">
              <a:extLst>
                <a:ext uri="{FF2B5EF4-FFF2-40B4-BE49-F238E27FC236}">
                  <a16:creationId xmlns:a16="http://schemas.microsoft.com/office/drawing/2014/main" id="{25325339-EF2D-CA9B-2E68-2724FC2814EB}"/>
                </a:ext>
              </a:extLst>
            </p:cNvPr>
            <p:cNvCxnSpPr>
              <a:cxnSpLocks/>
            </p:cNvCxnSpPr>
            <p:nvPr/>
          </p:nvCxnSpPr>
          <p:spPr>
            <a:xfrm>
              <a:off x="3152668" y="1222957"/>
              <a:ext cx="101563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0" name="Graphic 18">
            <a:extLst>
              <a:ext uri="{FF2B5EF4-FFF2-40B4-BE49-F238E27FC236}">
                <a16:creationId xmlns:a16="http://schemas.microsoft.com/office/drawing/2014/main" id="{0FA6F32F-8D63-E92F-E61F-5D7FFD2D72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683" y="498608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" name="Graphic 13">
            <a:extLst>
              <a:ext uri="{FF2B5EF4-FFF2-40B4-BE49-F238E27FC236}">
                <a16:creationId xmlns:a16="http://schemas.microsoft.com/office/drawing/2014/main" id="{8C317F46-0DEB-EDF9-4CCE-03B31D746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 bwMode="auto">
          <a:xfrm>
            <a:off x="9490285" y="498608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" name="Graphic 38">
            <a:extLst>
              <a:ext uri="{FF2B5EF4-FFF2-40B4-BE49-F238E27FC236}">
                <a16:creationId xmlns:a16="http://schemas.microsoft.com/office/drawing/2014/main" id="{EDEEBDBA-2E75-2924-42A2-2B0EC49E40A8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7082022" y="4227135"/>
            <a:ext cx="457200" cy="457200"/>
          </a:xfrm>
          <a:prstGeom prst="rect">
            <a:avLst/>
          </a:prstGeom>
        </p:spPr>
      </p:pic>
      <p:cxnSp>
        <p:nvCxnSpPr>
          <p:cNvPr id="173" name="Connector: Elbow 24">
            <a:extLst>
              <a:ext uri="{FF2B5EF4-FFF2-40B4-BE49-F238E27FC236}">
                <a16:creationId xmlns:a16="http://schemas.microsoft.com/office/drawing/2014/main" id="{57184B34-FBBA-F8D6-C0EA-DFCC55ABC94D}"/>
              </a:ext>
            </a:extLst>
          </p:cNvPr>
          <p:cNvCxnSpPr>
            <a:cxnSpLocks/>
            <a:stCxn id="97" idx="0"/>
          </p:cNvCxnSpPr>
          <p:nvPr/>
        </p:nvCxnSpPr>
        <p:spPr>
          <a:xfrm rot="5400000" flipH="1" flipV="1">
            <a:off x="6869240" y="3792225"/>
            <a:ext cx="1110782" cy="1290868"/>
          </a:xfrm>
          <a:prstGeom prst="bentConnector2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nector: Elbow 27">
            <a:extLst>
              <a:ext uri="{FF2B5EF4-FFF2-40B4-BE49-F238E27FC236}">
                <a16:creationId xmlns:a16="http://schemas.microsoft.com/office/drawing/2014/main" id="{F0481D7D-354E-64D7-D789-81BCF89CF817}"/>
              </a:ext>
            </a:extLst>
          </p:cNvPr>
          <p:cNvCxnSpPr>
            <a:cxnSpLocks/>
          </p:cNvCxnSpPr>
          <p:nvPr/>
        </p:nvCxnSpPr>
        <p:spPr>
          <a:xfrm>
            <a:off x="6018796" y="3288270"/>
            <a:ext cx="2057400" cy="457200"/>
          </a:xfrm>
          <a:prstGeom prst="bentConnector3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or: Elbow 29">
            <a:extLst>
              <a:ext uri="{FF2B5EF4-FFF2-40B4-BE49-F238E27FC236}">
                <a16:creationId xmlns:a16="http://schemas.microsoft.com/office/drawing/2014/main" id="{19DFE1F6-7542-4308-AEFC-52483296B0B1}"/>
              </a:ext>
            </a:extLst>
          </p:cNvPr>
          <p:cNvCxnSpPr>
            <a:cxnSpLocks/>
          </p:cNvCxnSpPr>
          <p:nvPr/>
        </p:nvCxnSpPr>
        <p:spPr>
          <a:xfrm>
            <a:off x="7477066" y="2835664"/>
            <a:ext cx="594360" cy="777240"/>
          </a:xfrm>
          <a:prstGeom prst="bentConnector3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88CDCC83-E04D-99AA-4878-FE6F72752765}"/>
              </a:ext>
            </a:extLst>
          </p:cNvPr>
          <p:cNvGrpSpPr>
            <a:grpSpLocks/>
          </p:cNvGrpSpPr>
          <p:nvPr/>
        </p:nvGrpSpPr>
        <p:grpSpPr bwMode="auto">
          <a:xfrm>
            <a:off x="8605867" y="2822619"/>
            <a:ext cx="858337" cy="976114"/>
            <a:chOff x="2674469" y="1567527"/>
            <a:chExt cx="1488362" cy="331243"/>
          </a:xfrm>
        </p:grpSpPr>
        <p:sp>
          <p:nvSpPr>
            <p:cNvPr id="177" name="Freeform 26">
              <a:extLst>
                <a:ext uri="{FF2B5EF4-FFF2-40B4-BE49-F238E27FC236}">
                  <a16:creationId xmlns:a16="http://schemas.microsoft.com/office/drawing/2014/main" id="{AE0C64CC-FD02-B454-A520-2A77EB245303}"/>
                </a:ext>
              </a:extLst>
            </p:cNvPr>
            <p:cNvSpPr/>
            <p:nvPr/>
          </p:nvSpPr>
          <p:spPr>
            <a:xfrm rot="10800000">
              <a:off x="3247894" y="1567527"/>
              <a:ext cx="914937" cy="331243"/>
            </a:xfrm>
            <a:custGeom>
              <a:avLst/>
              <a:gdLst>
                <a:gd name="connsiteX0" fmla="*/ 0 w 622300"/>
                <a:gd name="connsiteY0" fmla="*/ 0 h 1574800"/>
                <a:gd name="connsiteX1" fmla="*/ 622300 w 622300"/>
                <a:gd name="connsiteY1" fmla="*/ 0 h 1574800"/>
                <a:gd name="connsiteX2" fmla="*/ 622300 w 622300"/>
                <a:gd name="connsiteY2" fmla="*/ 1574800 h 1574800"/>
                <a:gd name="connsiteX3" fmla="*/ 482600 w 622300"/>
                <a:gd name="connsiteY3" fmla="*/ 1574800 h 1574800"/>
                <a:gd name="connsiteX4" fmla="*/ 0 w 622300"/>
                <a:gd name="connsiteY4" fmla="*/ 1574800 h 157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300" h="1574800">
                  <a:moveTo>
                    <a:pt x="0" y="0"/>
                  </a:moveTo>
                  <a:lnTo>
                    <a:pt x="622300" y="0"/>
                  </a:lnTo>
                  <a:lnTo>
                    <a:pt x="622300" y="1574800"/>
                  </a:lnTo>
                  <a:lnTo>
                    <a:pt x="482600" y="1574800"/>
                  </a:lnTo>
                  <a:lnTo>
                    <a:pt x="0" y="157480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headEnd type="arrow" w="med" len="sm"/>
              <a:tailEnd type="arrow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78" name="Straight Arrow Connector 177">
              <a:extLst>
                <a:ext uri="{FF2B5EF4-FFF2-40B4-BE49-F238E27FC236}">
                  <a16:creationId xmlns:a16="http://schemas.microsoft.com/office/drawing/2014/main" id="{DB034910-2072-7650-5EB2-A14DB26517DA}"/>
                </a:ext>
              </a:extLst>
            </p:cNvPr>
            <p:cNvCxnSpPr>
              <a:cxnSpLocks/>
            </p:cNvCxnSpPr>
            <p:nvPr/>
          </p:nvCxnSpPr>
          <p:spPr>
            <a:xfrm>
              <a:off x="2674469" y="1898770"/>
              <a:ext cx="573423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9" name="Freeform 32">
            <a:extLst>
              <a:ext uri="{FF2B5EF4-FFF2-40B4-BE49-F238E27FC236}">
                <a16:creationId xmlns:a16="http://schemas.microsoft.com/office/drawing/2014/main" id="{6FEA47B0-7C02-6859-0BBD-4E0E04927ED1}"/>
              </a:ext>
            </a:extLst>
          </p:cNvPr>
          <p:cNvSpPr/>
          <p:nvPr/>
        </p:nvSpPr>
        <p:spPr bwMode="auto">
          <a:xfrm rot="16200000" flipV="1">
            <a:off x="8443275" y="3672482"/>
            <a:ext cx="442625" cy="2080040"/>
          </a:xfrm>
          <a:custGeom>
            <a:avLst/>
            <a:gdLst>
              <a:gd name="connsiteX0" fmla="*/ 0 w 622300"/>
              <a:gd name="connsiteY0" fmla="*/ 0 h 1574800"/>
              <a:gd name="connsiteX1" fmla="*/ 622300 w 622300"/>
              <a:gd name="connsiteY1" fmla="*/ 0 h 1574800"/>
              <a:gd name="connsiteX2" fmla="*/ 622300 w 622300"/>
              <a:gd name="connsiteY2" fmla="*/ 1574800 h 1574800"/>
              <a:gd name="connsiteX3" fmla="*/ 482600 w 622300"/>
              <a:gd name="connsiteY3" fmla="*/ 1574800 h 1574800"/>
              <a:gd name="connsiteX4" fmla="*/ 0 w 622300"/>
              <a:gd name="connsiteY4" fmla="*/ 1574800 h 157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2300" h="1574800">
                <a:moveTo>
                  <a:pt x="0" y="0"/>
                </a:moveTo>
                <a:lnTo>
                  <a:pt x="622300" y="0"/>
                </a:lnTo>
                <a:lnTo>
                  <a:pt x="622300" y="1574800"/>
                </a:lnTo>
                <a:lnTo>
                  <a:pt x="482600" y="1574800"/>
                </a:lnTo>
                <a:lnTo>
                  <a:pt x="0" y="1574800"/>
                </a:lnTo>
              </a:path>
            </a:pathLst>
          </a:custGeom>
          <a:noFill/>
          <a:ln w="12700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5AFCE14D-C5F1-34ED-F91F-BED98C29E2E0}"/>
              </a:ext>
            </a:extLst>
          </p:cNvPr>
          <p:cNvCxnSpPr>
            <a:cxnSpLocks/>
          </p:cNvCxnSpPr>
          <p:nvPr/>
        </p:nvCxnSpPr>
        <p:spPr>
          <a:xfrm>
            <a:off x="8324152" y="4167153"/>
            <a:ext cx="0" cy="782441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1777ACD2-51A3-61E1-94CF-65315533BB28}"/>
              </a:ext>
            </a:extLst>
          </p:cNvPr>
          <p:cNvCxnSpPr>
            <a:cxnSpLocks/>
          </p:cNvCxnSpPr>
          <p:nvPr/>
        </p:nvCxnSpPr>
        <p:spPr>
          <a:xfrm>
            <a:off x="8991480" y="4464331"/>
            <a:ext cx="0" cy="480062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2" name="Graphic 8">
            <a:extLst>
              <a:ext uri="{FF2B5EF4-FFF2-40B4-BE49-F238E27FC236}">
                <a16:creationId xmlns:a16="http://schemas.microsoft.com/office/drawing/2014/main" id="{20378E08-4284-4872-C2F0-5E4214FA6F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301" y="2466529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" name="Graphic 6">
            <a:extLst>
              <a:ext uri="{FF2B5EF4-FFF2-40B4-BE49-F238E27FC236}">
                <a16:creationId xmlns:a16="http://schemas.microsoft.com/office/drawing/2014/main" id="{631B21D2-B587-95AA-42EE-F19429AD6D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422" y="259156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" name="Graphic 2">
            <a:extLst>
              <a:ext uri="{FF2B5EF4-FFF2-40B4-BE49-F238E27FC236}">
                <a16:creationId xmlns:a16="http://schemas.microsoft.com/office/drawing/2014/main" id="{91CCF451-4B3B-48A4-05BA-37F5739C6682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4248122" y="3541098"/>
            <a:ext cx="457200" cy="457200"/>
          </a:xfrm>
          <a:prstGeom prst="rect">
            <a:avLst/>
          </a:prstGeom>
        </p:spPr>
      </p:pic>
      <p:sp>
        <p:nvSpPr>
          <p:cNvPr id="185" name="NumBox 5">
            <a:extLst>
              <a:ext uri="{FF2B5EF4-FFF2-40B4-BE49-F238E27FC236}">
                <a16:creationId xmlns:a16="http://schemas.microsoft.com/office/drawing/2014/main" id="{4CCF9A6E-464E-F128-B956-B49B485F72AD}"/>
              </a:ext>
            </a:extLst>
          </p:cNvPr>
          <p:cNvSpPr/>
          <p:nvPr/>
        </p:nvSpPr>
        <p:spPr>
          <a:xfrm>
            <a:off x="7056483" y="5049869"/>
            <a:ext cx="274320" cy="274320"/>
          </a:xfrm>
          <a:prstGeom prst="roundRect">
            <a:avLst/>
          </a:prstGeom>
          <a:solidFill>
            <a:srgbClr val="0173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D2B1F1D9-8DB1-7E62-C4AF-2558B4290CCD}"/>
              </a:ext>
            </a:extLst>
          </p:cNvPr>
          <p:cNvSpPr txBox="1"/>
          <p:nvPr/>
        </p:nvSpPr>
        <p:spPr>
          <a:xfrm>
            <a:off x="7485776" y="4229149"/>
            <a:ext cx="17673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rgbClr val="3F8624"/>
                </a:solidFill>
                <a:latin typeface="Amazon Ember"/>
              </a:rPr>
              <a:t>Virtual Private Cloud (VPC)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58656</TotalTime>
  <Words>313</Words>
  <Application>Microsoft Macintosh PowerPoint</Application>
  <PresentationFormat>Widescreen</PresentationFormat>
  <Paragraphs>55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Sciences Data Collection, Storage, and Processing</dc:title>
  <dc:subject/>
  <dc:creator>Amazon Web Services</dc:creator>
  <cp:keywords/>
  <dc:description/>
  <cp:lastModifiedBy>Janelle Nolan</cp:lastModifiedBy>
  <cp:revision>97</cp:revision>
  <dcterms:created xsi:type="dcterms:W3CDTF">2020-07-21T19:38:25Z</dcterms:created>
  <dcterms:modified xsi:type="dcterms:W3CDTF">2023-02-28T17:18:17Z</dcterms:modified>
  <cp:category/>
</cp:coreProperties>
</file>