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 varScale="1">
        <p:scale>
          <a:sx n="84" d="100"/>
          <a:sy n="84" d="100"/>
        </p:scale>
        <p:origin x="216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12/12/22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hyperlink" Target="https://docs.aws.amazon.com/architecture-diagrams/latest/plagiarism-detection-architecture/plagiarism-detection-architecture.html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8956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Plagiarism Detection </a:t>
            </a:r>
            <a:r>
              <a:rPr lang="en-US" sz="2000" b="1" dirty="0"/>
              <a:t>Architecture Diagram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82395" y="474028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BE7FDEA-02CA-6E37-523C-3E884D2BB997}"/>
              </a:ext>
            </a:extLst>
          </p:cNvPr>
          <p:cNvSpPr/>
          <p:nvPr/>
        </p:nvSpPr>
        <p:spPr>
          <a:xfrm>
            <a:off x="3124200" y="1400230"/>
            <a:ext cx="7183104" cy="4600477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200" dirty="0">
                <a:solidFill>
                  <a:schemeClr val="tx1"/>
                </a:solidFill>
              </a:rPr>
              <a:t>AWS Cloud</a:t>
            </a:r>
          </a:p>
        </p:txBody>
      </p:sp>
      <p:pic>
        <p:nvPicPr>
          <p:cNvPr id="48" name="Graphic 47">
            <a:extLst>
              <a:ext uri="{FF2B5EF4-FFF2-40B4-BE49-F238E27FC236}">
                <a16:creationId xmlns:a16="http://schemas.microsoft.com/office/drawing/2014/main" id="{25CF8BD2-3C09-C27F-BD3D-2590904E1B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24200" y="1400231"/>
            <a:ext cx="330200" cy="330200"/>
          </a:xfrm>
          <a:prstGeom prst="rect">
            <a:avLst/>
          </a:prstGeom>
        </p:spPr>
      </p:pic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AD5CD3A-DD5E-0B29-501D-F2CC504A5124}"/>
              </a:ext>
            </a:extLst>
          </p:cNvPr>
          <p:cNvCxnSpPr>
            <a:cxnSpLocks/>
          </p:cNvCxnSpPr>
          <p:nvPr/>
        </p:nvCxnSpPr>
        <p:spPr>
          <a:xfrm>
            <a:off x="2743200" y="2365289"/>
            <a:ext cx="711200" cy="4039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412D464-CF4A-BC97-7D74-17D396F94C6B}"/>
              </a:ext>
            </a:extLst>
          </p:cNvPr>
          <p:cNvCxnSpPr>
            <a:cxnSpLocks/>
          </p:cNvCxnSpPr>
          <p:nvPr/>
        </p:nvCxnSpPr>
        <p:spPr>
          <a:xfrm>
            <a:off x="4258872" y="5305154"/>
            <a:ext cx="2699850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AED44379-3C16-9280-8A60-C333B6989D48}"/>
              </a:ext>
            </a:extLst>
          </p:cNvPr>
          <p:cNvSpPr/>
          <p:nvPr/>
        </p:nvSpPr>
        <p:spPr>
          <a:xfrm>
            <a:off x="6516766" y="3275888"/>
            <a:ext cx="3656905" cy="1429425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200" dirty="0">
                <a:ln w="0"/>
                <a:solidFill>
                  <a:schemeClr val="accent5"/>
                </a:solidFill>
              </a:rPr>
              <a:t>VPC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069629D7-79ED-5C32-A15C-9D05473D8B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16767" y="3278248"/>
            <a:ext cx="330200" cy="330200"/>
          </a:xfrm>
          <a:prstGeom prst="rect">
            <a:avLst/>
          </a:prstGeom>
        </p:spPr>
      </p:pic>
      <p:pic>
        <p:nvPicPr>
          <p:cNvPr id="53" name="Graphic 6">
            <a:extLst>
              <a:ext uri="{FF2B5EF4-FFF2-40B4-BE49-F238E27FC236}">
                <a16:creationId xmlns:a16="http://schemas.microsoft.com/office/drawing/2014/main" id="{8CE3D211-D8D9-BB13-6632-51D5AE904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 bwMode="auto">
          <a:xfrm flipH="1">
            <a:off x="2150624" y="214688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85F7C982-9CB7-F701-49BE-5C7AAC25D7B9}"/>
              </a:ext>
            </a:extLst>
          </p:cNvPr>
          <p:cNvSpPr/>
          <p:nvPr/>
        </p:nvSpPr>
        <p:spPr>
          <a:xfrm>
            <a:off x="4648201" y="1499733"/>
            <a:ext cx="3656906" cy="4424777"/>
          </a:xfrm>
          <a:prstGeom prst="rect">
            <a:avLst/>
          </a:prstGeom>
          <a:noFill/>
          <a:ln w="12700">
            <a:solidFill>
              <a:srgbClr val="CD22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CD2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AWS Step Functions workflow</a:t>
            </a:r>
          </a:p>
        </p:txBody>
      </p:sp>
      <p:pic>
        <p:nvPicPr>
          <p:cNvPr id="55" name="Graphic 21">
            <a:extLst>
              <a:ext uri="{FF2B5EF4-FFF2-40B4-BE49-F238E27FC236}">
                <a16:creationId xmlns:a16="http://schemas.microsoft.com/office/drawing/2014/main" id="{D933B960-804E-9E4D-BBB5-E8E1CD60C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1504914"/>
            <a:ext cx="330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Graphic 8">
            <a:extLst>
              <a:ext uri="{FF2B5EF4-FFF2-40B4-BE49-F238E27FC236}">
                <a16:creationId xmlns:a16="http://schemas.microsoft.com/office/drawing/2014/main" id="{283F68F9-69A1-C40B-00D4-341D8C8BD4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373" y="214463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TextBox 9">
            <a:extLst>
              <a:ext uri="{FF2B5EF4-FFF2-40B4-BE49-F238E27FC236}">
                <a16:creationId xmlns:a16="http://schemas.microsoft.com/office/drawing/2014/main" id="{DAF6B047-2406-D971-B611-D29310583B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4455" y="2613146"/>
            <a:ext cx="116038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Simple Storage Service (Amazon S3)</a:t>
            </a:r>
          </a:p>
        </p:txBody>
      </p:sp>
      <p:pic>
        <p:nvPicPr>
          <p:cNvPr id="58" name="Graphic 10">
            <a:extLst>
              <a:ext uri="{FF2B5EF4-FFF2-40B4-BE49-F238E27FC236}">
                <a16:creationId xmlns:a16="http://schemas.microsoft.com/office/drawing/2014/main" id="{0CC07DA2-D7B1-CA98-0CD6-C32A2EA2E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269" y="213907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20">
            <a:extLst>
              <a:ext uri="{FF2B5EF4-FFF2-40B4-BE49-F238E27FC236}">
                <a16:creationId xmlns:a16="http://schemas.microsoft.com/office/drawing/2014/main" id="{EF20450B-95DD-F05E-D862-AFC4FE36C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3967" y="2607329"/>
            <a:ext cx="101775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</p:txBody>
      </p:sp>
      <p:sp>
        <p:nvSpPr>
          <p:cNvPr id="60" name="NumBox 1">
            <a:extLst>
              <a:ext uri="{FF2B5EF4-FFF2-40B4-BE49-F238E27FC236}">
                <a16:creationId xmlns:a16="http://schemas.microsoft.com/office/drawing/2014/main" id="{5E08874C-7B8D-A7A6-6B08-945DE66A2F62}"/>
              </a:ext>
            </a:extLst>
          </p:cNvPr>
          <p:cNvSpPr/>
          <p:nvPr/>
        </p:nvSpPr>
        <p:spPr>
          <a:xfrm>
            <a:off x="2246042" y="1835114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61" name="NumBox 2">
            <a:extLst>
              <a:ext uri="{FF2B5EF4-FFF2-40B4-BE49-F238E27FC236}">
                <a16:creationId xmlns:a16="http://schemas.microsoft.com/office/drawing/2014/main" id="{289591BB-2370-D07B-D1F5-C8A9A2A99AF7}"/>
              </a:ext>
            </a:extLst>
          </p:cNvPr>
          <p:cNvSpPr/>
          <p:nvPr/>
        </p:nvSpPr>
        <p:spPr>
          <a:xfrm>
            <a:off x="3724813" y="1840761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41428CE-763E-CAA9-9D4D-E79120FE0C2E}"/>
              </a:ext>
            </a:extLst>
          </p:cNvPr>
          <p:cNvCxnSpPr>
            <a:cxnSpLocks/>
          </p:cNvCxnSpPr>
          <p:nvPr/>
        </p:nvCxnSpPr>
        <p:spPr>
          <a:xfrm>
            <a:off x="5834213" y="2351026"/>
            <a:ext cx="794523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Graphic 10">
            <a:extLst>
              <a:ext uri="{FF2B5EF4-FFF2-40B4-BE49-F238E27FC236}">
                <a16:creationId xmlns:a16="http://schemas.microsoft.com/office/drawing/2014/main" id="{EEF7FFEA-71B1-84B3-FCEB-8851C4623F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422" y="203427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TextBox 20">
            <a:extLst>
              <a:ext uri="{FF2B5EF4-FFF2-40B4-BE49-F238E27FC236}">
                <a16:creationId xmlns:a16="http://schemas.microsoft.com/office/drawing/2014/main" id="{F66A7B7F-D770-7F07-49D0-F8C1027CB1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2973" y="2783533"/>
            <a:ext cx="134795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</p:txBody>
      </p:sp>
      <p:pic>
        <p:nvPicPr>
          <p:cNvPr id="65" name="Graphic 10">
            <a:extLst>
              <a:ext uri="{FF2B5EF4-FFF2-40B4-BE49-F238E27FC236}">
                <a16:creationId xmlns:a16="http://schemas.microsoft.com/office/drawing/2014/main" id="{9C6E6413-E177-6606-F5E3-61828C0BE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222" y="233907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Graphic 22">
            <a:extLst>
              <a:ext uri="{FF2B5EF4-FFF2-40B4-BE49-F238E27FC236}">
                <a16:creationId xmlns:a16="http://schemas.microsoft.com/office/drawing/2014/main" id="{3BC1AB25-89E8-DE9F-D04C-88DAFEA54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950" y="214688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TextBox 15">
            <a:extLst>
              <a:ext uri="{FF2B5EF4-FFF2-40B4-BE49-F238E27FC236}">
                <a16:creationId xmlns:a16="http://schemas.microsoft.com/office/drawing/2014/main" id="{BEFD9219-412D-1C83-0991-F161DC9046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6688" y="2630293"/>
            <a:ext cx="172561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SageMaker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76FBBB8A-457A-0246-D30B-5E33577F35FD}"/>
              </a:ext>
            </a:extLst>
          </p:cNvPr>
          <p:cNvCxnSpPr>
            <a:cxnSpLocks/>
          </p:cNvCxnSpPr>
          <p:nvPr/>
        </p:nvCxnSpPr>
        <p:spPr>
          <a:xfrm>
            <a:off x="8000336" y="2268259"/>
            <a:ext cx="794523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1B78A7CC-728C-E635-5FEA-4A19ABB57C80}"/>
              </a:ext>
            </a:extLst>
          </p:cNvPr>
          <p:cNvCxnSpPr>
            <a:cxnSpLocks/>
          </p:cNvCxnSpPr>
          <p:nvPr/>
        </p:nvCxnSpPr>
        <p:spPr>
          <a:xfrm>
            <a:off x="8001000" y="2419314"/>
            <a:ext cx="793859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20">
            <a:extLst>
              <a:ext uri="{FF2B5EF4-FFF2-40B4-BE49-F238E27FC236}">
                <a16:creationId xmlns:a16="http://schemas.microsoft.com/office/drawing/2014/main" id="{76D3F0FE-2944-6703-5F3E-DEF6ED2BB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4139" y="4340204"/>
            <a:ext cx="134795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</p:txBody>
      </p:sp>
      <p:pic>
        <p:nvPicPr>
          <p:cNvPr id="71" name="Graphic 10">
            <a:extLst>
              <a:ext uri="{FF2B5EF4-FFF2-40B4-BE49-F238E27FC236}">
                <a16:creationId xmlns:a16="http://schemas.microsoft.com/office/drawing/2014/main" id="{D9FFCAAD-BD74-151A-F6A7-183907AC5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822" y="218667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B029617-1448-AF70-3146-AE75F9FDA7AD}"/>
              </a:ext>
            </a:extLst>
          </p:cNvPr>
          <p:cNvCxnSpPr>
            <a:cxnSpLocks/>
            <a:endCxn id="64" idx="2"/>
          </p:cNvCxnSpPr>
          <p:nvPr/>
        </p:nvCxnSpPr>
        <p:spPr>
          <a:xfrm flipV="1">
            <a:off x="7476951" y="3029754"/>
            <a:ext cx="0" cy="367418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D167A88D-FD3D-8822-6CDF-CB5AEB38C7CB}"/>
              </a:ext>
            </a:extLst>
          </p:cNvPr>
          <p:cNvCxnSpPr>
            <a:cxnSpLocks/>
          </p:cNvCxnSpPr>
          <p:nvPr/>
        </p:nvCxnSpPr>
        <p:spPr>
          <a:xfrm>
            <a:off x="4211578" y="2268259"/>
            <a:ext cx="822960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7D7A949-0F7B-167C-1FD8-8CB7BBE92F70}"/>
              </a:ext>
            </a:extLst>
          </p:cNvPr>
          <p:cNvCxnSpPr>
            <a:cxnSpLocks/>
          </p:cNvCxnSpPr>
          <p:nvPr/>
        </p:nvCxnSpPr>
        <p:spPr>
          <a:xfrm>
            <a:off x="4212242" y="2419314"/>
            <a:ext cx="793859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A8AE89D2-3498-C5FB-F929-9F97440489B8}"/>
              </a:ext>
            </a:extLst>
          </p:cNvPr>
          <p:cNvCxnSpPr>
            <a:cxnSpLocks/>
          </p:cNvCxnSpPr>
          <p:nvPr/>
        </p:nvCxnSpPr>
        <p:spPr>
          <a:xfrm>
            <a:off x="7995819" y="3939275"/>
            <a:ext cx="914400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Graphic 10">
            <a:extLst>
              <a:ext uri="{FF2B5EF4-FFF2-40B4-BE49-F238E27FC236}">
                <a16:creationId xmlns:a16="http://schemas.microsoft.com/office/drawing/2014/main" id="{62570DED-0B00-91DB-981E-30860EB61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04864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TextBox 20">
            <a:extLst>
              <a:ext uri="{FF2B5EF4-FFF2-40B4-BE49-F238E27FC236}">
                <a16:creationId xmlns:a16="http://schemas.microsoft.com/office/drawing/2014/main" id="{23BBFC08-1299-5810-269F-BD3492D56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8722" y="5531312"/>
            <a:ext cx="101775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</p:txBody>
      </p:sp>
      <p:pic>
        <p:nvPicPr>
          <p:cNvPr id="79" name="Graphic 19">
            <a:extLst>
              <a:ext uri="{FF2B5EF4-FFF2-40B4-BE49-F238E27FC236}">
                <a16:creationId xmlns:a16="http://schemas.microsoft.com/office/drawing/2014/main" id="{87D0D494-859A-724D-0B35-BCE72751E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787" y="504864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TextBox 11">
            <a:extLst>
              <a:ext uri="{FF2B5EF4-FFF2-40B4-BE49-F238E27FC236}">
                <a16:creationId xmlns:a16="http://schemas.microsoft.com/office/drawing/2014/main" id="{BADA29B0-0BDE-98F3-B522-58CE8A638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2060" y="5504886"/>
            <a:ext cx="132600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EventBridge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8E07B1A9-F302-37E4-7858-3AE6A61817CD}"/>
              </a:ext>
            </a:extLst>
          </p:cNvPr>
          <p:cNvCxnSpPr>
            <a:cxnSpLocks/>
          </p:cNvCxnSpPr>
          <p:nvPr/>
        </p:nvCxnSpPr>
        <p:spPr>
          <a:xfrm flipV="1">
            <a:off x="7467600" y="4629114"/>
            <a:ext cx="0" cy="36576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NumBox 3">
            <a:extLst>
              <a:ext uri="{FF2B5EF4-FFF2-40B4-BE49-F238E27FC236}">
                <a16:creationId xmlns:a16="http://schemas.microsoft.com/office/drawing/2014/main" id="{5B82004D-2B97-D139-1C8D-ED4B672E0C26}"/>
              </a:ext>
            </a:extLst>
          </p:cNvPr>
          <p:cNvSpPr/>
          <p:nvPr/>
        </p:nvSpPr>
        <p:spPr>
          <a:xfrm>
            <a:off x="5253460" y="1835114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83" name="NumBox 4">
            <a:extLst>
              <a:ext uri="{FF2B5EF4-FFF2-40B4-BE49-F238E27FC236}">
                <a16:creationId xmlns:a16="http://schemas.microsoft.com/office/drawing/2014/main" id="{2FE263AC-A28F-1442-B665-113D05DF3F39}"/>
              </a:ext>
            </a:extLst>
          </p:cNvPr>
          <p:cNvSpPr/>
          <p:nvPr/>
        </p:nvSpPr>
        <p:spPr>
          <a:xfrm>
            <a:off x="7342275" y="1733514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84" name="NumBox 5">
            <a:extLst>
              <a:ext uri="{FF2B5EF4-FFF2-40B4-BE49-F238E27FC236}">
                <a16:creationId xmlns:a16="http://schemas.microsoft.com/office/drawing/2014/main" id="{3403FB42-4BA0-C462-D44F-04521E3BC726}"/>
              </a:ext>
            </a:extLst>
          </p:cNvPr>
          <p:cNvSpPr/>
          <p:nvPr/>
        </p:nvSpPr>
        <p:spPr>
          <a:xfrm>
            <a:off x="6610742" y="3802115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85" name="NumBox 6">
            <a:extLst>
              <a:ext uri="{FF2B5EF4-FFF2-40B4-BE49-F238E27FC236}">
                <a16:creationId xmlns:a16="http://schemas.microsoft.com/office/drawing/2014/main" id="{68A6AE85-0FC5-BC46-2029-4C66EA7C00A1}"/>
              </a:ext>
            </a:extLst>
          </p:cNvPr>
          <p:cNvSpPr/>
          <p:nvPr/>
        </p:nvSpPr>
        <p:spPr>
          <a:xfrm>
            <a:off x="9707979" y="3778714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86" name="NumBox 7">
            <a:extLst>
              <a:ext uri="{FF2B5EF4-FFF2-40B4-BE49-F238E27FC236}">
                <a16:creationId xmlns:a16="http://schemas.microsoft.com/office/drawing/2014/main" id="{988F4754-D037-F2EC-D35E-883A478B7731}"/>
              </a:ext>
            </a:extLst>
          </p:cNvPr>
          <p:cNvSpPr/>
          <p:nvPr/>
        </p:nvSpPr>
        <p:spPr>
          <a:xfrm>
            <a:off x="7726680" y="5152978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pic>
        <p:nvPicPr>
          <p:cNvPr id="87" name="Graphic 10">
            <a:extLst>
              <a:ext uri="{FF2B5EF4-FFF2-40B4-BE49-F238E27FC236}">
                <a16:creationId xmlns:a16="http://schemas.microsoft.com/office/drawing/2014/main" id="{BE3E5857-8CD4-E25A-7C75-B7079B6FB7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693" y="356231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Graphic 10">
            <a:extLst>
              <a:ext uri="{FF2B5EF4-FFF2-40B4-BE49-F238E27FC236}">
                <a16:creationId xmlns:a16="http://schemas.microsoft.com/office/drawing/2014/main" id="{0D7CDD5D-0D74-46A9-2710-C189CF1019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6493" y="386711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Graphic 10">
            <a:extLst>
              <a:ext uri="{FF2B5EF4-FFF2-40B4-BE49-F238E27FC236}">
                <a16:creationId xmlns:a16="http://schemas.microsoft.com/office/drawing/2014/main" id="{B8086B2B-0B88-D8A6-72C5-30C5ECACB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093" y="371471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Graphic 18">
            <a:extLst>
              <a:ext uri="{FF2B5EF4-FFF2-40B4-BE49-F238E27FC236}">
                <a16:creationId xmlns:a16="http://schemas.microsoft.com/office/drawing/2014/main" id="{57A2F6C4-CCCC-B9C4-88DD-6F4341479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9446" y="364937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TextBox 19">
            <a:extLst>
              <a:ext uri="{FF2B5EF4-FFF2-40B4-BE49-F238E27FC236}">
                <a16:creationId xmlns:a16="http://schemas.microsoft.com/office/drawing/2014/main" id="{E2808CA2-C48E-C6AD-E333-ACF38FA782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3654" y="4128052"/>
            <a:ext cx="22796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OpenSearch Service</a:t>
            </a:r>
          </a:p>
          <a:p>
            <a:pPr algn="ctr" eaLnBrk="1" hangingPunct="1"/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(successor to </a:t>
            </a:r>
            <a:b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9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Elasticsearch Service)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58603</TotalTime>
  <Words>278</Words>
  <Application>Microsoft Macintosh PowerPoint</Application>
  <PresentationFormat>Widescreen</PresentationFormat>
  <Paragraphs>36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Plagiarism Detection Architecture Diagram  </dc:title>
  <dc:subject/>
  <dc:creator>Amazon Web Services</dc:creator>
  <cp:keywords/>
  <dc:description/>
  <cp:lastModifiedBy>Janelle Nolan</cp:lastModifiedBy>
  <cp:revision>99</cp:revision>
  <dcterms:created xsi:type="dcterms:W3CDTF">2020-07-21T19:38:25Z</dcterms:created>
  <dcterms:modified xsi:type="dcterms:W3CDTF">2022-12-13T01:35:20Z</dcterms:modified>
  <cp:category/>
</cp:coreProperties>
</file>