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29"/>
    <p:restoredTop sz="94721"/>
  </p:normalViewPr>
  <p:slideViewPr>
    <p:cSldViewPr snapToGrid="0" snapToObjects="1">
      <p:cViewPr varScale="1">
        <p:scale>
          <a:sx n="77" d="100"/>
          <a:sy n="77" d="100"/>
        </p:scale>
        <p:origin x="19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serverless-in-game-screenshot-processor-pipeline-game-studios/serverless-in-game-screenshot-processor-pipeline-game-studios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serverless-in-game-screenshot-processor-pipeline-game-studios/serverless-in-game-screenshot-processor-pipeline-game-studio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476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Serverless In-Game Screenshot Processor Pipeline for Game Studios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2021,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12393" y="486187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4D8DED0-6DC0-C742-B8C3-5BD51B4EEEF1}"/>
              </a:ext>
            </a:extLst>
          </p:cNvPr>
          <p:cNvSpPr/>
          <p:nvPr/>
        </p:nvSpPr>
        <p:spPr>
          <a:xfrm>
            <a:off x="2096973" y="886297"/>
            <a:ext cx="7174282" cy="5043217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5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118" name="Graphic 117">
            <a:extLst>
              <a:ext uri="{FF2B5EF4-FFF2-40B4-BE49-F238E27FC236}">
                <a16:creationId xmlns:a16="http://schemas.microsoft.com/office/drawing/2014/main" id="{CE01A18B-8518-D042-BC05-175BCEDA19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85613" y="889085"/>
            <a:ext cx="330200" cy="330200"/>
          </a:xfrm>
          <a:prstGeom prst="rect">
            <a:avLst/>
          </a:prstGeom>
        </p:spPr>
      </p:pic>
      <p:pic>
        <p:nvPicPr>
          <p:cNvPr id="200" name="Graphic 24">
            <a:extLst>
              <a:ext uri="{FF2B5EF4-FFF2-40B4-BE49-F238E27FC236}">
                <a16:creationId xmlns:a16="http://schemas.microsoft.com/office/drawing/2014/main" id="{068114E0-22C9-B642-8097-DC1D545B9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970" y="2758773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TextBox 200">
            <a:extLst>
              <a:ext uri="{FF2B5EF4-FFF2-40B4-BE49-F238E27FC236}">
                <a16:creationId xmlns:a16="http://schemas.microsoft.com/office/drawing/2014/main" id="{AD11391C-F149-5F48-A1C8-6B6D5A5A119F}"/>
              </a:ext>
            </a:extLst>
          </p:cNvPr>
          <p:cNvSpPr txBox="1"/>
          <p:nvPr/>
        </p:nvSpPr>
        <p:spPr>
          <a:xfrm>
            <a:off x="2145260" y="3237308"/>
            <a:ext cx="10571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Game client</a:t>
            </a:r>
          </a:p>
        </p:txBody>
      </p:sp>
      <p:cxnSp>
        <p:nvCxnSpPr>
          <p:cNvPr id="202" name="Straight Arrow Connector 29">
            <a:extLst>
              <a:ext uri="{FF2B5EF4-FFF2-40B4-BE49-F238E27FC236}">
                <a16:creationId xmlns:a16="http://schemas.microsoft.com/office/drawing/2014/main" id="{E112048A-ED6D-B14D-81D3-B183C3B8F848}"/>
              </a:ext>
            </a:extLst>
          </p:cNvPr>
          <p:cNvCxnSpPr>
            <a:cxnSpLocks/>
            <a:stCxn id="200" idx="3"/>
            <a:endCxn id="216" idx="1"/>
          </p:cNvCxnSpPr>
          <p:nvPr/>
        </p:nvCxnSpPr>
        <p:spPr>
          <a:xfrm>
            <a:off x="2920746" y="3005661"/>
            <a:ext cx="1764987" cy="625104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64">
            <a:extLst>
              <a:ext uri="{FF2B5EF4-FFF2-40B4-BE49-F238E27FC236}">
                <a16:creationId xmlns:a16="http://schemas.microsoft.com/office/drawing/2014/main" id="{536DD135-3BA0-B045-8EB9-099B562608F1}"/>
              </a:ext>
            </a:extLst>
          </p:cNvPr>
          <p:cNvCxnSpPr>
            <a:cxnSpLocks/>
            <a:stCxn id="216" idx="3"/>
            <a:endCxn id="222" idx="1"/>
          </p:cNvCxnSpPr>
          <p:nvPr/>
        </p:nvCxnSpPr>
        <p:spPr>
          <a:xfrm flipV="1">
            <a:off x="5180519" y="3003050"/>
            <a:ext cx="1109640" cy="627715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64">
            <a:extLst>
              <a:ext uri="{FF2B5EF4-FFF2-40B4-BE49-F238E27FC236}">
                <a16:creationId xmlns:a16="http://schemas.microsoft.com/office/drawing/2014/main" id="{8C4A1059-9967-B042-8477-2864E0B88B4E}"/>
              </a:ext>
            </a:extLst>
          </p:cNvPr>
          <p:cNvCxnSpPr>
            <a:cxnSpLocks/>
            <a:stCxn id="222" idx="3"/>
            <a:endCxn id="232" idx="1"/>
          </p:cNvCxnSpPr>
          <p:nvPr/>
        </p:nvCxnSpPr>
        <p:spPr>
          <a:xfrm flipV="1">
            <a:off x="6783935" y="3001180"/>
            <a:ext cx="1358230" cy="187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64">
            <a:extLst>
              <a:ext uri="{FF2B5EF4-FFF2-40B4-BE49-F238E27FC236}">
                <a16:creationId xmlns:a16="http://schemas.microsoft.com/office/drawing/2014/main" id="{98240983-D127-3F48-8718-11A5B7ED392F}"/>
              </a:ext>
            </a:extLst>
          </p:cNvPr>
          <p:cNvCxnSpPr>
            <a:cxnSpLocks/>
            <a:stCxn id="216" idx="3"/>
            <a:endCxn id="238" idx="1"/>
          </p:cNvCxnSpPr>
          <p:nvPr/>
        </p:nvCxnSpPr>
        <p:spPr>
          <a:xfrm>
            <a:off x="5180519" y="3630765"/>
            <a:ext cx="1114558" cy="517896"/>
          </a:xfrm>
          <a:prstGeom prst="bentConnector3">
            <a:avLst>
              <a:gd name="adj1" fmla="val 49578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64">
            <a:extLst>
              <a:ext uri="{FF2B5EF4-FFF2-40B4-BE49-F238E27FC236}">
                <a16:creationId xmlns:a16="http://schemas.microsoft.com/office/drawing/2014/main" id="{C68D2DC8-CF19-0045-AE8E-CFB28C4A7442}"/>
              </a:ext>
            </a:extLst>
          </p:cNvPr>
          <p:cNvCxnSpPr>
            <a:cxnSpLocks/>
            <a:stCxn id="238" idx="3"/>
            <a:endCxn id="235" idx="1"/>
          </p:cNvCxnSpPr>
          <p:nvPr/>
        </p:nvCxnSpPr>
        <p:spPr>
          <a:xfrm>
            <a:off x="6788853" y="4148661"/>
            <a:ext cx="1353312" cy="1005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64">
            <a:extLst>
              <a:ext uri="{FF2B5EF4-FFF2-40B4-BE49-F238E27FC236}">
                <a16:creationId xmlns:a16="http://schemas.microsoft.com/office/drawing/2014/main" id="{D52E3F77-F454-7649-9882-179FD2EBBB97}"/>
              </a:ext>
            </a:extLst>
          </p:cNvPr>
          <p:cNvCxnSpPr>
            <a:cxnSpLocks/>
            <a:stCxn id="222" idx="3"/>
            <a:endCxn id="229" idx="1"/>
          </p:cNvCxnSpPr>
          <p:nvPr/>
        </p:nvCxnSpPr>
        <p:spPr>
          <a:xfrm flipV="1">
            <a:off x="6783935" y="1762076"/>
            <a:ext cx="1353585" cy="1240974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64">
            <a:extLst>
              <a:ext uri="{FF2B5EF4-FFF2-40B4-BE49-F238E27FC236}">
                <a16:creationId xmlns:a16="http://schemas.microsoft.com/office/drawing/2014/main" id="{923B0CC0-2941-7A48-8210-D7C6EFF97A93}"/>
              </a:ext>
            </a:extLst>
          </p:cNvPr>
          <p:cNvCxnSpPr>
            <a:cxnSpLocks/>
            <a:stCxn id="223" idx="2"/>
            <a:endCxn id="235" idx="0"/>
          </p:cNvCxnSpPr>
          <p:nvPr/>
        </p:nvCxnSpPr>
        <p:spPr>
          <a:xfrm rot="16200000" flipH="1">
            <a:off x="7326758" y="2840482"/>
            <a:ext cx="318180" cy="1806411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64">
            <a:extLst>
              <a:ext uri="{FF2B5EF4-FFF2-40B4-BE49-F238E27FC236}">
                <a16:creationId xmlns:a16="http://schemas.microsoft.com/office/drawing/2014/main" id="{65EF2B4C-EAE9-2245-BA7E-9D72870A9EB4}"/>
              </a:ext>
            </a:extLst>
          </p:cNvPr>
          <p:cNvCxnSpPr>
            <a:cxnSpLocks/>
          </p:cNvCxnSpPr>
          <p:nvPr/>
        </p:nvCxnSpPr>
        <p:spPr>
          <a:xfrm flipH="1">
            <a:off x="6824449" y="3030713"/>
            <a:ext cx="1828800" cy="2286000"/>
          </a:xfrm>
          <a:prstGeom prst="bentConnector3">
            <a:avLst>
              <a:gd name="adj1" fmla="val -22261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64">
            <a:extLst>
              <a:ext uri="{FF2B5EF4-FFF2-40B4-BE49-F238E27FC236}">
                <a16:creationId xmlns:a16="http://schemas.microsoft.com/office/drawing/2014/main" id="{6E2EB031-1213-914A-83CE-A8545AA935B2}"/>
              </a:ext>
            </a:extLst>
          </p:cNvPr>
          <p:cNvCxnSpPr>
            <a:cxnSpLocks/>
            <a:stCxn id="217" idx="2"/>
            <a:endCxn id="219" idx="0"/>
          </p:cNvCxnSpPr>
          <p:nvPr/>
        </p:nvCxnSpPr>
        <p:spPr>
          <a:xfrm>
            <a:off x="4931872" y="4083539"/>
            <a:ext cx="749" cy="26810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1" name="Graphic 24">
            <a:extLst>
              <a:ext uri="{FF2B5EF4-FFF2-40B4-BE49-F238E27FC236}">
                <a16:creationId xmlns:a16="http://schemas.microsoft.com/office/drawing/2014/main" id="{3FFFB6A9-651D-D04C-B5C1-7DBB814CD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813" y="3901772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" name="TextBox 211">
            <a:extLst>
              <a:ext uri="{FF2B5EF4-FFF2-40B4-BE49-F238E27FC236}">
                <a16:creationId xmlns:a16="http://schemas.microsoft.com/office/drawing/2014/main" id="{DB49C560-027E-F941-92CE-45632640D9DF}"/>
              </a:ext>
            </a:extLst>
          </p:cNvPr>
          <p:cNvSpPr txBox="1"/>
          <p:nvPr/>
        </p:nvSpPr>
        <p:spPr>
          <a:xfrm>
            <a:off x="2096973" y="4360087"/>
            <a:ext cx="1135500" cy="200055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Community site</a:t>
            </a:r>
          </a:p>
        </p:txBody>
      </p:sp>
      <p:cxnSp>
        <p:nvCxnSpPr>
          <p:cNvPr id="213" name="Straight Arrow Connector 121">
            <a:extLst>
              <a:ext uri="{FF2B5EF4-FFF2-40B4-BE49-F238E27FC236}">
                <a16:creationId xmlns:a16="http://schemas.microsoft.com/office/drawing/2014/main" id="{1F53C319-111A-1743-97AE-8644E26CBD50}"/>
              </a:ext>
            </a:extLst>
          </p:cNvPr>
          <p:cNvCxnSpPr>
            <a:cxnSpLocks/>
            <a:stCxn id="211" idx="3"/>
            <a:endCxn id="216" idx="1"/>
          </p:cNvCxnSpPr>
          <p:nvPr/>
        </p:nvCxnSpPr>
        <p:spPr>
          <a:xfrm flipV="1">
            <a:off x="2909589" y="3630765"/>
            <a:ext cx="1776144" cy="517895"/>
          </a:xfrm>
          <a:prstGeom prst="bentConnector3">
            <a:avLst>
              <a:gd name="adj1" fmla="val 50244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64">
            <a:extLst>
              <a:ext uri="{FF2B5EF4-FFF2-40B4-BE49-F238E27FC236}">
                <a16:creationId xmlns:a16="http://schemas.microsoft.com/office/drawing/2014/main" id="{E6B03C22-8A97-3A45-9240-05B056C6DB9C}"/>
              </a:ext>
            </a:extLst>
          </p:cNvPr>
          <p:cNvCxnSpPr>
            <a:cxnSpLocks/>
            <a:stCxn id="245" idx="1"/>
            <a:endCxn id="212" idx="2"/>
          </p:cNvCxnSpPr>
          <p:nvPr/>
        </p:nvCxnSpPr>
        <p:spPr>
          <a:xfrm rot="10800000">
            <a:off x="2664723" y="4560142"/>
            <a:ext cx="3630354" cy="732098"/>
          </a:xfrm>
          <a:prstGeom prst="bentConnector2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NumBox 1">
            <a:extLst>
              <a:ext uri="{FF2B5EF4-FFF2-40B4-BE49-F238E27FC236}">
                <a16:creationId xmlns:a16="http://schemas.microsoft.com/office/drawing/2014/main" id="{C9AAC865-38FA-734A-9296-AFA7F12E81B2}"/>
              </a:ext>
            </a:extLst>
          </p:cNvPr>
          <p:cNvSpPr/>
          <p:nvPr/>
        </p:nvSpPr>
        <p:spPr>
          <a:xfrm>
            <a:off x="2461601" y="2394485"/>
            <a:ext cx="274320" cy="269844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pic>
        <p:nvPicPr>
          <p:cNvPr id="216" name="Graphic 17">
            <a:extLst>
              <a:ext uri="{FF2B5EF4-FFF2-40B4-BE49-F238E27FC236}">
                <a16:creationId xmlns:a16="http://schemas.microsoft.com/office/drawing/2014/main" id="{8BE179C9-877A-0F49-A0CF-A552723E8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/>
        </p:blipFill>
        <p:spPr bwMode="auto">
          <a:xfrm>
            <a:off x="4685733" y="3383372"/>
            <a:ext cx="494786" cy="49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" name="TextBox 216">
            <a:extLst>
              <a:ext uri="{FF2B5EF4-FFF2-40B4-BE49-F238E27FC236}">
                <a16:creationId xmlns:a16="http://schemas.microsoft.com/office/drawing/2014/main" id="{90E03D62-7293-C844-B064-BA55536C269C}"/>
              </a:ext>
            </a:extLst>
          </p:cNvPr>
          <p:cNvSpPr txBox="1"/>
          <p:nvPr/>
        </p:nvSpPr>
        <p:spPr>
          <a:xfrm>
            <a:off x="4224874" y="3883484"/>
            <a:ext cx="1413996" cy="200055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218" name="NumBox 1">
            <a:extLst>
              <a:ext uri="{FF2B5EF4-FFF2-40B4-BE49-F238E27FC236}">
                <a16:creationId xmlns:a16="http://schemas.microsoft.com/office/drawing/2014/main" id="{4EA2683C-E1FA-CB41-B351-46E187124050}"/>
              </a:ext>
            </a:extLst>
          </p:cNvPr>
          <p:cNvSpPr/>
          <p:nvPr/>
        </p:nvSpPr>
        <p:spPr>
          <a:xfrm>
            <a:off x="4729940" y="3071328"/>
            <a:ext cx="274320" cy="276976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pic>
        <p:nvPicPr>
          <p:cNvPr id="219" name="Graphic 17">
            <a:extLst>
              <a:ext uri="{FF2B5EF4-FFF2-40B4-BE49-F238E27FC236}">
                <a16:creationId xmlns:a16="http://schemas.microsoft.com/office/drawing/2014/main" id="{D9CE0194-3626-514D-939E-9B5BD26C6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733" y="4351648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" name="TextBox 219">
            <a:extLst>
              <a:ext uri="{FF2B5EF4-FFF2-40B4-BE49-F238E27FC236}">
                <a16:creationId xmlns:a16="http://schemas.microsoft.com/office/drawing/2014/main" id="{BB4FCB22-01FB-EC4E-A815-E22770D0C926}"/>
              </a:ext>
            </a:extLst>
          </p:cNvPr>
          <p:cNvSpPr txBox="1"/>
          <p:nvPr/>
        </p:nvSpPr>
        <p:spPr>
          <a:xfrm>
            <a:off x="4341582" y="4846739"/>
            <a:ext cx="1148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</p:txBody>
      </p:sp>
      <p:sp>
        <p:nvSpPr>
          <p:cNvPr id="221" name="NumBox 1">
            <a:extLst>
              <a:ext uri="{FF2B5EF4-FFF2-40B4-BE49-F238E27FC236}">
                <a16:creationId xmlns:a16="http://schemas.microsoft.com/office/drawing/2014/main" id="{EB72B76A-8667-CC44-AB7D-F47C1CA646D6}"/>
              </a:ext>
            </a:extLst>
          </p:cNvPr>
          <p:cNvSpPr/>
          <p:nvPr/>
        </p:nvSpPr>
        <p:spPr>
          <a:xfrm>
            <a:off x="4363185" y="4111371"/>
            <a:ext cx="274320" cy="270855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222" name="Graphic 10">
            <a:extLst>
              <a:ext uri="{FF2B5EF4-FFF2-40B4-BE49-F238E27FC236}">
                <a16:creationId xmlns:a16="http://schemas.microsoft.com/office/drawing/2014/main" id="{D34D770B-F205-5444-A766-11DC82840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59" y="2756162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" name="TextBox 222">
            <a:extLst>
              <a:ext uri="{FF2B5EF4-FFF2-40B4-BE49-F238E27FC236}">
                <a16:creationId xmlns:a16="http://schemas.microsoft.com/office/drawing/2014/main" id="{504A8E37-A1BC-3847-87F7-0B00DABD069E}"/>
              </a:ext>
            </a:extLst>
          </p:cNvPr>
          <p:cNvSpPr txBox="1"/>
          <p:nvPr/>
        </p:nvSpPr>
        <p:spPr>
          <a:xfrm>
            <a:off x="5695498" y="3230655"/>
            <a:ext cx="1774290" cy="35394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  <a:b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image uploader/processor</a:t>
            </a:r>
          </a:p>
        </p:txBody>
      </p:sp>
      <p:sp>
        <p:nvSpPr>
          <p:cNvPr id="224" name="NumBox 1">
            <a:extLst>
              <a:ext uri="{FF2B5EF4-FFF2-40B4-BE49-F238E27FC236}">
                <a16:creationId xmlns:a16="http://schemas.microsoft.com/office/drawing/2014/main" id="{BAB39E67-61E0-8841-AC16-677AFCF8E852}"/>
              </a:ext>
            </a:extLst>
          </p:cNvPr>
          <p:cNvSpPr/>
          <p:nvPr/>
        </p:nvSpPr>
        <p:spPr>
          <a:xfrm>
            <a:off x="5975037" y="2680251"/>
            <a:ext cx="271764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225" name="Straight Arrow Connector 64">
            <a:extLst>
              <a:ext uri="{FF2B5EF4-FFF2-40B4-BE49-F238E27FC236}">
                <a16:creationId xmlns:a16="http://schemas.microsoft.com/office/drawing/2014/main" id="{B20E7E72-B0D0-C845-93C7-B00DF8D05E51}"/>
              </a:ext>
            </a:extLst>
          </p:cNvPr>
          <p:cNvCxnSpPr>
            <a:cxnSpLocks/>
            <a:stCxn id="222" idx="0"/>
            <a:endCxn id="227" idx="2"/>
          </p:cNvCxnSpPr>
          <p:nvPr/>
        </p:nvCxnSpPr>
        <p:spPr>
          <a:xfrm flipV="1">
            <a:off x="6537047" y="2344619"/>
            <a:ext cx="2459" cy="411543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6" name="Graphic 18">
            <a:extLst>
              <a:ext uri="{FF2B5EF4-FFF2-40B4-BE49-F238E27FC236}">
                <a16:creationId xmlns:a16="http://schemas.microsoft.com/office/drawing/2014/main" id="{06238F2A-36C3-3941-82D1-5DE78F3E0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139" y="1515188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" name="TextBox 226">
            <a:extLst>
              <a:ext uri="{FF2B5EF4-FFF2-40B4-BE49-F238E27FC236}">
                <a16:creationId xmlns:a16="http://schemas.microsoft.com/office/drawing/2014/main" id="{96AB0D3F-859D-EA42-BE2A-82BCD3B48431}"/>
              </a:ext>
            </a:extLst>
          </p:cNvPr>
          <p:cNvSpPr txBox="1"/>
          <p:nvPr/>
        </p:nvSpPr>
        <p:spPr>
          <a:xfrm>
            <a:off x="5824007" y="1990676"/>
            <a:ext cx="1430998" cy="35394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Rekognition</a:t>
            </a:r>
          </a:p>
          <a:p>
            <a:pPr algn="ctr"/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profanity filter</a:t>
            </a:r>
          </a:p>
        </p:txBody>
      </p:sp>
      <p:sp>
        <p:nvSpPr>
          <p:cNvPr id="228" name="NumBox 1">
            <a:extLst>
              <a:ext uri="{FF2B5EF4-FFF2-40B4-BE49-F238E27FC236}">
                <a16:creationId xmlns:a16="http://schemas.microsoft.com/office/drawing/2014/main" id="{75DC1E9C-6E2B-EE47-A0B4-F58625C8C9A8}"/>
              </a:ext>
            </a:extLst>
          </p:cNvPr>
          <p:cNvSpPr/>
          <p:nvPr/>
        </p:nvSpPr>
        <p:spPr>
          <a:xfrm>
            <a:off x="5975037" y="1450222"/>
            <a:ext cx="274320" cy="274928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pic>
        <p:nvPicPr>
          <p:cNvPr id="229" name="Graphic 8">
            <a:extLst>
              <a:ext uri="{FF2B5EF4-FFF2-40B4-BE49-F238E27FC236}">
                <a16:creationId xmlns:a16="http://schemas.microsoft.com/office/drawing/2014/main" id="{3D72E1CF-DBAB-6A4D-ABC2-C67C11F68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520" y="1515188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" name="TextBox 229">
            <a:extLst>
              <a:ext uri="{FF2B5EF4-FFF2-40B4-BE49-F238E27FC236}">
                <a16:creationId xmlns:a16="http://schemas.microsoft.com/office/drawing/2014/main" id="{4F2549B3-98EE-CF45-9CE0-618E652A7801}"/>
              </a:ext>
            </a:extLst>
          </p:cNvPr>
          <p:cNvSpPr txBox="1"/>
          <p:nvPr/>
        </p:nvSpPr>
        <p:spPr>
          <a:xfrm>
            <a:off x="7839695" y="1991740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/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raw screenshots</a:t>
            </a:r>
          </a:p>
        </p:txBody>
      </p:sp>
      <p:sp>
        <p:nvSpPr>
          <p:cNvPr id="231" name="NumBox 1">
            <a:extLst>
              <a:ext uri="{FF2B5EF4-FFF2-40B4-BE49-F238E27FC236}">
                <a16:creationId xmlns:a16="http://schemas.microsoft.com/office/drawing/2014/main" id="{1E50EDF5-374F-E540-9050-4D4890AC30FF}"/>
              </a:ext>
            </a:extLst>
          </p:cNvPr>
          <p:cNvSpPr/>
          <p:nvPr/>
        </p:nvSpPr>
        <p:spPr>
          <a:xfrm>
            <a:off x="7803837" y="1451180"/>
            <a:ext cx="274320" cy="272511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pic>
        <p:nvPicPr>
          <p:cNvPr id="232" name="Graphic 8">
            <a:extLst>
              <a:ext uri="{FF2B5EF4-FFF2-40B4-BE49-F238E27FC236}">
                <a16:creationId xmlns:a16="http://schemas.microsoft.com/office/drawing/2014/main" id="{1C5CC001-D143-AA4C-86EB-33649691F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165" y="2754292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" name="TextBox 232">
            <a:extLst>
              <a:ext uri="{FF2B5EF4-FFF2-40B4-BE49-F238E27FC236}">
                <a16:creationId xmlns:a16="http://schemas.microsoft.com/office/drawing/2014/main" id="{A2B9AEB9-F8F6-4740-B34D-003E4778C1F2}"/>
              </a:ext>
            </a:extLst>
          </p:cNvPr>
          <p:cNvSpPr txBox="1"/>
          <p:nvPr/>
        </p:nvSpPr>
        <p:spPr>
          <a:xfrm>
            <a:off x="7559960" y="3217071"/>
            <a:ext cx="1662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/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processed screenshots</a:t>
            </a:r>
          </a:p>
        </p:txBody>
      </p:sp>
      <p:sp>
        <p:nvSpPr>
          <p:cNvPr id="234" name="NumBox 1">
            <a:extLst>
              <a:ext uri="{FF2B5EF4-FFF2-40B4-BE49-F238E27FC236}">
                <a16:creationId xmlns:a16="http://schemas.microsoft.com/office/drawing/2014/main" id="{07887CCC-137A-924E-8423-AAA1508E5996}"/>
              </a:ext>
            </a:extLst>
          </p:cNvPr>
          <p:cNvSpPr/>
          <p:nvPr/>
        </p:nvSpPr>
        <p:spPr>
          <a:xfrm>
            <a:off x="7803837" y="258929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pic>
        <p:nvPicPr>
          <p:cNvPr id="235" name="Graphic 23">
            <a:extLst>
              <a:ext uri="{FF2B5EF4-FFF2-40B4-BE49-F238E27FC236}">
                <a16:creationId xmlns:a16="http://schemas.microsoft.com/office/drawing/2014/main" id="{69A4D8A7-5DAB-D142-96BC-8F683DB3D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165" y="3902778"/>
            <a:ext cx="493777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" name="TextBox 235">
            <a:extLst>
              <a:ext uri="{FF2B5EF4-FFF2-40B4-BE49-F238E27FC236}">
                <a16:creationId xmlns:a16="http://schemas.microsoft.com/office/drawing/2014/main" id="{ED29EAB4-0164-854D-8F35-AE93FC494222}"/>
              </a:ext>
            </a:extLst>
          </p:cNvPr>
          <p:cNvSpPr txBox="1"/>
          <p:nvPr/>
        </p:nvSpPr>
        <p:spPr>
          <a:xfrm>
            <a:off x="7958591" y="4386404"/>
            <a:ext cx="860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</a:p>
        </p:txBody>
      </p:sp>
      <p:sp>
        <p:nvSpPr>
          <p:cNvPr id="237" name="NumBox 1">
            <a:extLst>
              <a:ext uri="{FF2B5EF4-FFF2-40B4-BE49-F238E27FC236}">
                <a16:creationId xmlns:a16="http://schemas.microsoft.com/office/drawing/2014/main" id="{EB03DEA0-F581-444D-91FD-8C0ED9355BD0}"/>
              </a:ext>
            </a:extLst>
          </p:cNvPr>
          <p:cNvSpPr/>
          <p:nvPr/>
        </p:nvSpPr>
        <p:spPr>
          <a:xfrm>
            <a:off x="7803837" y="380330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pic>
        <p:nvPicPr>
          <p:cNvPr id="238" name="Graphic 10">
            <a:extLst>
              <a:ext uri="{FF2B5EF4-FFF2-40B4-BE49-F238E27FC236}">
                <a16:creationId xmlns:a16="http://schemas.microsoft.com/office/drawing/2014/main" id="{ED172A18-AB04-2743-88AD-A9224FECC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077" y="3901773"/>
            <a:ext cx="493776" cy="4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" name="TextBox 238">
            <a:extLst>
              <a:ext uri="{FF2B5EF4-FFF2-40B4-BE49-F238E27FC236}">
                <a16:creationId xmlns:a16="http://schemas.microsoft.com/office/drawing/2014/main" id="{852509DF-C2E0-B640-826B-BDCB6EC6E90D}"/>
              </a:ext>
            </a:extLst>
          </p:cNvPr>
          <p:cNvSpPr txBox="1"/>
          <p:nvPr/>
        </p:nvSpPr>
        <p:spPr>
          <a:xfrm>
            <a:off x="6003115" y="4386404"/>
            <a:ext cx="1172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</a:p>
          <a:p>
            <a:pPr algn="ctr"/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image retrieval</a:t>
            </a:r>
          </a:p>
        </p:txBody>
      </p:sp>
      <p:sp>
        <p:nvSpPr>
          <p:cNvPr id="240" name="NumBox 1">
            <a:extLst>
              <a:ext uri="{FF2B5EF4-FFF2-40B4-BE49-F238E27FC236}">
                <a16:creationId xmlns:a16="http://schemas.microsoft.com/office/drawing/2014/main" id="{D6972E96-FFAD-5249-82BF-B9F3EB94ABF5}"/>
              </a:ext>
            </a:extLst>
          </p:cNvPr>
          <p:cNvSpPr/>
          <p:nvPr/>
        </p:nvSpPr>
        <p:spPr>
          <a:xfrm>
            <a:off x="5975037" y="379195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241" name="NumBox 1">
            <a:extLst>
              <a:ext uri="{FF2B5EF4-FFF2-40B4-BE49-F238E27FC236}">
                <a16:creationId xmlns:a16="http://schemas.microsoft.com/office/drawing/2014/main" id="{0E3AD710-387B-9E4D-BDEE-08CAFAE55AF2}"/>
              </a:ext>
            </a:extLst>
          </p:cNvPr>
          <p:cNvSpPr/>
          <p:nvPr/>
        </p:nvSpPr>
        <p:spPr>
          <a:xfrm>
            <a:off x="2418181" y="358620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pic>
        <p:nvPicPr>
          <p:cNvPr id="242" name="Graphic 24">
            <a:extLst>
              <a:ext uri="{FF2B5EF4-FFF2-40B4-BE49-F238E27FC236}">
                <a16:creationId xmlns:a16="http://schemas.microsoft.com/office/drawing/2014/main" id="{6251F07D-ACC0-A84A-8F4F-0B44A3033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698" y="1514634"/>
            <a:ext cx="494786" cy="49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" name="NumBox 1">
            <a:extLst>
              <a:ext uri="{FF2B5EF4-FFF2-40B4-BE49-F238E27FC236}">
                <a16:creationId xmlns:a16="http://schemas.microsoft.com/office/drawing/2014/main" id="{3826272F-2CE4-3442-BBE7-B8EEDD699120}"/>
              </a:ext>
            </a:extLst>
          </p:cNvPr>
          <p:cNvSpPr/>
          <p:nvPr/>
        </p:nvSpPr>
        <p:spPr>
          <a:xfrm>
            <a:off x="4363186" y="144737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5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83B95A4F-B810-CA44-90A1-E9201DB02DCF}"/>
              </a:ext>
            </a:extLst>
          </p:cNvPr>
          <p:cNvSpPr txBox="1"/>
          <p:nvPr/>
        </p:nvSpPr>
        <p:spPr>
          <a:xfrm>
            <a:off x="4245193" y="1990676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SNS</a:t>
            </a:r>
          </a:p>
          <a:p>
            <a:pPr algn="ctr"/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filtering notification</a:t>
            </a:r>
          </a:p>
        </p:txBody>
      </p:sp>
      <p:pic>
        <p:nvPicPr>
          <p:cNvPr id="245" name="Graphic 19">
            <a:extLst>
              <a:ext uri="{FF2B5EF4-FFF2-40B4-BE49-F238E27FC236}">
                <a16:creationId xmlns:a16="http://schemas.microsoft.com/office/drawing/2014/main" id="{0A42289A-543A-4140-9353-88591711D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077" y="5044846"/>
            <a:ext cx="494787" cy="49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" name="NumBox 1">
            <a:extLst>
              <a:ext uri="{FF2B5EF4-FFF2-40B4-BE49-F238E27FC236}">
                <a16:creationId xmlns:a16="http://schemas.microsoft.com/office/drawing/2014/main" id="{DC440A21-06E3-D245-8F85-9C5E23763915}"/>
              </a:ext>
            </a:extLst>
          </p:cNvPr>
          <p:cNvSpPr>
            <a:spLocks noChangeAspect="1"/>
          </p:cNvSpPr>
          <p:nvPr/>
        </p:nvSpPr>
        <p:spPr>
          <a:xfrm>
            <a:off x="6897904" y="4908061"/>
            <a:ext cx="270051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2481ED26-34D7-B448-B05B-3434E8047DC5}"/>
              </a:ext>
            </a:extLst>
          </p:cNvPr>
          <p:cNvSpPr txBox="1"/>
          <p:nvPr/>
        </p:nvSpPr>
        <p:spPr>
          <a:xfrm>
            <a:off x="5821069" y="5529404"/>
            <a:ext cx="1433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  <a:p>
            <a:pPr algn="ctr"/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CDN</a:t>
            </a:r>
          </a:p>
        </p:txBody>
      </p:sp>
      <p:cxnSp>
        <p:nvCxnSpPr>
          <p:cNvPr id="248" name="Straight Arrow Connector 64">
            <a:extLst>
              <a:ext uri="{FF2B5EF4-FFF2-40B4-BE49-F238E27FC236}">
                <a16:creationId xmlns:a16="http://schemas.microsoft.com/office/drawing/2014/main" id="{54C69812-ED7C-4346-8962-CF5DBF284A1A}"/>
              </a:ext>
            </a:extLst>
          </p:cNvPr>
          <p:cNvCxnSpPr>
            <a:cxnSpLocks/>
            <a:stCxn id="226" idx="1"/>
            <a:endCxn id="242" idx="3"/>
          </p:cNvCxnSpPr>
          <p:nvPr/>
        </p:nvCxnSpPr>
        <p:spPr>
          <a:xfrm flipH="1" flipV="1">
            <a:off x="5179484" y="1762027"/>
            <a:ext cx="1112655" cy="4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59735</TotalTime>
  <Words>292</Words>
  <Application>Microsoft Macintosh PowerPoint</Application>
  <PresentationFormat>Widescreen</PresentationFormat>
  <Paragraphs>47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Serverless In-Game Screenshot Processor Pipeline for Game Studios  </dc:title>
  <dc:subject/>
  <dc:creator>Amazon Web Services</dc:creator>
  <cp:keywords/>
  <dc:description/>
  <cp:lastModifiedBy>Janelle Nolan</cp:lastModifiedBy>
  <cp:revision>94</cp:revision>
  <dcterms:created xsi:type="dcterms:W3CDTF">2020-07-21T19:38:25Z</dcterms:created>
  <dcterms:modified xsi:type="dcterms:W3CDTF">2022-06-23T16:44:43Z</dcterms:modified>
  <cp:category/>
</cp:coreProperties>
</file>