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52"/>
    <p:restoredTop sz="94721"/>
  </p:normalViewPr>
  <p:slideViewPr>
    <p:cSldViewPr snapToGrid="0" snapToObjects="1">
      <p:cViewPr varScale="1">
        <p:scale>
          <a:sx n="88" d="100"/>
          <a:sy n="88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amazon-virtual-andon/amazon-virtual-andon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amazon-virtual-andon/amazon-virtual-andon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Amazon Virtual Andon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2021,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FAC218F-95FE-A44F-A3FE-A9B9F8DF2CB2}"/>
              </a:ext>
            </a:extLst>
          </p:cNvPr>
          <p:cNvGrpSpPr/>
          <p:nvPr/>
        </p:nvGrpSpPr>
        <p:grpSpPr>
          <a:xfrm>
            <a:off x="517522" y="2138053"/>
            <a:ext cx="1027443" cy="701002"/>
            <a:chOff x="272978" y="727262"/>
            <a:chExt cx="1027443" cy="701002"/>
          </a:xfrm>
        </p:grpSpPr>
        <p:pic>
          <p:nvPicPr>
            <p:cNvPr id="106" name="Graphic 6">
              <a:extLst>
                <a:ext uri="{FF2B5EF4-FFF2-40B4-BE49-F238E27FC236}">
                  <a16:creationId xmlns:a16="http://schemas.microsoft.com/office/drawing/2014/main" id="{B09A91A2-BBF2-AC41-8DA0-E475515B4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558100" y="72726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19550336-2371-E947-9772-C5B4F66361FE}"/>
                </a:ext>
              </a:extLst>
            </p:cNvPr>
            <p:cNvSpPr txBox="1"/>
            <p:nvPr/>
          </p:nvSpPr>
          <p:spPr>
            <a:xfrm>
              <a:off x="272978" y="1151265"/>
              <a:ext cx="1027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users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88DE554-A1C4-3E48-BF24-23DD79648FF4}"/>
              </a:ext>
            </a:extLst>
          </p:cNvPr>
          <p:cNvSpPr/>
          <p:nvPr/>
        </p:nvSpPr>
        <p:spPr>
          <a:xfrm>
            <a:off x="2050190" y="1647953"/>
            <a:ext cx="2447010" cy="146304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console</a:t>
            </a:r>
          </a:p>
        </p:txBody>
      </p:sp>
      <p:pic>
        <p:nvPicPr>
          <p:cNvPr id="111" name="Graphic 19">
            <a:extLst>
              <a:ext uri="{FF2B5EF4-FFF2-40B4-BE49-F238E27FC236}">
                <a16:creationId xmlns:a16="http://schemas.microsoft.com/office/drawing/2014/main" id="{E7975302-004A-C045-8EF8-0CF82D417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827" y="213805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TextBox 11">
            <a:extLst>
              <a:ext uri="{FF2B5EF4-FFF2-40B4-BE49-F238E27FC236}">
                <a16:creationId xmlns:a16="http://schemas.microsoft.com/office/drawing/2014/main" id="{6028F33C-DD41-7449-B8EA-69DF5AAE4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531" y="2581292"/>
            <a:ext cx="15137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CloudFront</a:t>
            </a:r>
          </a:p>
        </p:txBody>
      </p:sp>
      <p:sp>
        <p:nvSpPr>
          <p:cNvPr id="113" name="TextBox 62">
            <a:extLst>
              <a:ext uri="{FF2B5EF4-FFF2-40B4-BE49-F238E27FC236}">
                <a16:creationId xmlns:a16="http://schemas.microsoft.com/office/drawing/2014/main" id="{7E74F3B9-0F99-324B-8CF4-B3FB927F2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1714" y="2580214"/>
            <a:ext cx="13827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114" name="Graphic 63">
            <a:extLst>
              <a:ext uri="{FF2B5EF4-FFF2-40B4-BE49-F238E27FC236}">
                <a16:creationId xmlns:a16="http://schemas.microsoft.com/office/drawing/2014/main" id="{DDDC66FF-0CB5-3741-A302-3DEC7CAEF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471" y="21360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AB67B99-374D-AF45-B1A7-BB431987038C}"/>
              </a:ext>
            </a:extLst>
          </p:cNvPr>
          <p:cNvCxnSpPr>
            <a:cxnSpLocks/>
          </p:cNvCxnSpPr>
          <p:nvPr/>
        </p:nvCxnSpPr>
        <p:spPr>
          <a:xfrm>
            <a:off x="3104208" y="2345869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Graphic 17">
            <a:extLst>
              <a:ext uri="{FF2B5EF4-FFF2-40B4-BE49-F238E27FC236}">
                <a16:creationId xmlns:a16="http://schemas.microsoft.com/office/drawing/2014/main" id="{17F799BC-BC49-C143-9A23-AF051AFCE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368" y="376351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TextBox 11">
            <a:extLst>
              <a:ext uri="{FF2B5EF4-FFF2-40B4-BE49-F238E27FC236}">
                <a16:creationId xmlns:a16="http://schemas.microsoft.com/office/drawing/2014/main" id="{38A8AB99-CC97-BB46-ABFE-92243B670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285" y="4217612"/>
            <a:ext cx="13453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118" name="Graphic 10">
            <a:extLst>
              <a:ext uri="{FF2B5EF4-FFF2-40B4-BE49-F238E27FC236}">
                <a16:creationId xmlns:a16="http://schemas.microsoft.com/office/drawing/2014/main" id="{8482B572-4232-AD45-8AAE-25DE3BDE4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/>
          <a:srcRect/>
          <a:stretch/>
        </p:blipFill>
        <p:spPr bwMode="auto">
          <a:xfrm>
            <a:off x="3800679" y="375786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Box 6">
            <a:extLst>
              <a:ext uri="{FF2B5EF4-FFF2-40B4-BE49-F238E27FC236}">
                <a16:creationId xmlns:a16="http://schemas.microsoft.com/office/drawing/2014/main" id="{81C882AC-4E30-BB4B-9277-7EADCB76BE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8908" y="4217612"/>
            <a:ext cx="11207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Amplify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85C40BB-43F1-3143-85D9-024FBD973CC7}"/>
              </a:ext>
            </a:extLst>
          </p:cNvPr>
          <p:cNvSpPr/>
          <p:nvPr/>
        </p:nvSpPr>
        <p:spPr>
          <a:xfrm>
            <a:off x="2063980" y="3341308"/>
            <a:ext cx="2447010" cy="146304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authentication</a:t>
            </a: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D3E53482-F11A-9E46-99B3-89CDA4CCB570}"/>
              </a:ext>
            </a:extLst>
          </p:cNvPr>
          <p:cNvCxnSpPr/>
          <p:nvPr/>
        </p:nvCxnSpPr>
        <p:spPr>
          <a:xfrm>
            <a:off x="3107678" y="4006564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Graphic 23">
            <a:extLst>
              <a:ext uri="{FF2B5EF4-FFF2-40B4-BE49-F238E27FC236}">
                <a16:creationId xmlns:a16="http://schemas.microsoft.com/office/drawing/2014/main" id="{02B63194-3F10-4849-B04D-CA5A831A3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379" y="55932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TextBox 12">
            <a:extLst>
              <a:ext uri="{FF2B5EF4-FFF2-40B4-BE49-F238E27FC236}">
                <a16:creationId xmlns:a16="http://schemas.microsoft.com/office/drawing/2014/main" id="{2FD31847-CD96-A648-8957-E3706975E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2074" y="6053803"/>
            <a:ext cx="156581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pic>
        <p:nvPicPr>
          <p:cNvPr id="124" name="Graphic 32">
            <a:extLst>
              <a:ext uri="{FF2B5EF4-FFF2-40B4-BE49-F238E27FC236}">
                <a16:creationId xmlns:a16="http://schemas.microsoft.com/office/drawing/2014/main" id="{3F25ABCD-00E7-4B44-8284-8290214F7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583" y="559221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5">
            <a:extLst>
              <a:ext uri="{FF2B5EF4-FFF2-40B4-BE49-F238E27FC236}">
                <a16:creationId xmlns:a16="http://schemas.microsoft.com/office/drawing/2014/main" id="{3EB07CC7-6B37-A148-BCD1-B2354A4DE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485" y="6053803"/>
            <a:ext cx="143539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AppSync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4C38A6A2-78E0-9645-BA72-6F728B43D9E2}"/>
              </a:ext>
            </a:extLst>
          </p:cNvPr>
          <p:cNvSpPr/>
          <p:nvPr/>
        </p:nvSpPr>
        <p:spPr>
          <a:xfrm>
            <a:off x="2069444" y="5041086"/>
            <a:ext cx="2463081" cy="146304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GraphQL APIs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A55443B-112E-294F-A30F-4D84C39AA73A}"/>
              </a:ext>
            </a:extLst>
          </p:cNvPr>
          <p:cNvCxnSpPr/>
          <p:nvPr/>
        </p:nvCxnSpPr>
        <p:spPr>
          <a:xfrm>
            <a:off x="3198777" y="5820819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91749D7-F62C-DA4C-8EAE-BAF6B61CC858}"/>
              </a:ext>
            </a:extLst>
          </p:cNvPr>
          <p:cNvSpPr/>
          <p:nvPr/>
        </p:nvSpPr>
        <p:spPr>
          <a:xfrm>
            <a:off x="7721255" y="3335820"/>
            <a:ext cx="2176272" cy="1463033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notifications</a:t>
            </a:r>
          </a:p>
        </p:txBody>
      </p:sp>
      <p:pic>
        <p:nvPicPr>
          <p:cNvPr id="129" name="Graphic 10">
            <a:extLst>
              <a:ext uri="{FF2B5EF4-FFF2-40B4-BE49-F238E27FC236}">
                <a16:creationId xmlns:a16="http://schemas.microsoft.com/office/drawing/2014/main" id="{C9316895-6317-FE47-B9A3-A8F5D88A7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126" y="381930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TextBox 20">
            <a:extLst>
              <a:ext uri="{FF2B5EF4-FFF2-40B4-BE49-F238E27FC236}">
                <a16:creationId xmlns:a16="http://schemas.microsoft.com/office/drawing/2014/main" id="{9EB5E5CF-C9D1-FB43-9348-612CCBCCF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787" y="4258653"/>
            <a:ext cx="128787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31" name="Graphic 24">
            <a:extLst>
              <a:ext uri="{FF2B5EF4-FFF2-40B4-BE49-F238E27FC236}">
                <a16:creationId xmlns:a16="http://schemas.microsoft.com/office/drawing/2014/main" id="{1EB111B7-A223-7F4E-A096-7CB8A1ED3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924" y="381930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" name="TextBox 9">
            <a:extLst>
              <a:ext uri="{FF2B5EF4-FFF2-40B4-BE49-F238E27FC236}">
                <a16:creationId xmlns:a16="http://schemas.microsoft.com/office/drawing/2014/main" id="{89A66F95-4418-974C-B921-12FA226BF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937" y="4251881"/>
            <a:ext cx="123917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SNS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50FBDDC-4A72-784A-B3B6-612C3440B39F}"/>
              </a:ext>
            </a:extLst>
          </p:cNvPr>
          <p:cNvCxnSpPr>
            <a:cxnSpLocks/>
          </p:cNvCxnSpPr>
          <p:nvPr/>
        </p:nvCxnSpPr>
        <p:spPr>
          <a:xfrm>
            <a:off x="8562797" y="4024326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09F01AD4-83F8-6540-8967-1A2ABF22F185}"/>
              </a:ext>
            </a:extLst>
          </p:cNvPr>
          <p:cNvGrpSpPr/>
          <p:nvPr/>
        </p:nvGrpSpPr>
        <p:grpSpPr>
          <a:xfrm>
            <a:off x="10458418" y="3752466"/>
            <a:ext cx="1320423" cy="685613"/>
            <a:chOff x="272978" y="727262"/>
            <a:chExt cx="1320423" cy="685613"/>
          </a:xfrm>
        </p:grpSpPr>
        <p:pic>
          <p:nvPicPr>
            <p:cNvPr id="135" name="Graphic 6">
              <a:extLst>
                <a:ext uri="{FF2B5EF4-FFF2-40B4-BE49-F238E27FC236}">
                  <a16:creationId xmlns:a16="http://schemas.microsoft.com/office/drawing/2014/main" id="{77B19028-92ED-8848-9B04-48505AB350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704589" y="72726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7A9A10A2-4DA1-764A-810B-4753C1EBC883}"/>
                </a:ext>
              </a:extLst>
            </p:cNvPr>
            <p:cNvSpPr txBox="1"/>
            <p:nvPr/>
          </p:nvSpPr>
          <p:spPr>
            <a:xfrm>
              <a:off x="272978" y="1151265"/>
              <a:ext cx="13204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factory engineers</a:t>
              </a:r>
            </a:p>
          </p:txBody>
        </p:sp>
      </p:grp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7E336A68-8AF7-1E43-93AE-E151D5F197E2}"/>
              </a:ext>
            </a:extLst>
          </p:cNvPr>
          <p:cNvCxnSpPr>
            <a:cxnSpLocks/>
          </p:cNvCxnSpPr>
          <p:nvPr/>
        </p:nvCxnSpPr>
        <p:spPr>
          <a:xfrm>
            <a:off x="1321257" y="2345869"/>
            <a:ext cx="639752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E28567FD-38DF-A641-A5EC-6A2FA7E14867}"/>
              </a:ext>
            </a:extLst>
          </p:cNvPr>
          <p:cNvCxnSpPr/>
          <p:nvPr/>
        </p:nvCxnSpPr>
        <p:spPr>
          <a:xfrm flipV="1">
            <a:off x="4101671" y="3110993"/>
            <a:ext cx="0" cy="27432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7295A133-4DF0-194D-81CA-494E66CA7A8D}"/>
              </a:ext>
            </a:extLst>
          </p:cNvPr>
          <p:cNvCxnSpPr/>
          <p:nvPr/>
        </p:nvCxnSpPr>
        <p:spPr>
          <a:xfrm flipV="1">
            <a:off x="4008630" y="4766766"/>
            <a:ext cx="0" cy="274320"/>
          </a:xfrm>
          <a:prstGeom prst="straightConnector1">
            <a:avLst/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>
            <a:extLst>
              <a:ext uri="{FF2B5EF4-FFF2-40B4-BE49-F238E27FC236}">
                <a16:creationId xmlns:a16="http://schemas.microsoft.com/office/drawing/2014/main" id="{4D93D395-027E-D342-9544-65180A22C569}"/>
              </a:ext>
            </a:extLst>
          </p:cNvPr>
          <p:cNvSpPr/>
          <p:nvPr/>
        </p:nvSpPr>
        <p:spPr>
          <a:xfrm>
            <a:off x="5069337" y="3341307"/>
            <a:ext cx="2110298" cy="146303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IoT Core</a:t>
            </a:r>
          </a:p>
        </p:txBody>
      </p:sp>
      <p:sp>
        <p:nvSpPr>
          <p:cNvPr id="141" name="TextBox 19">
            <a:extLst>
              <a:ext uri="{FF2B5EF4-FFF2-40B4-BE49-F238E27FC236}">
                <a16:creationId xmlns:a16="http://schemas.microsoft.com/office/drawing/2014/main" id="{AF1EF729-E8E5-E048-BC04-101D41E87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2547" y="4206145"/>
            <a:ext cx="95991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topic</a:t>
            </a:r>
          </a:p>
        </p:txBody>
      </p:sp>
      <p:pic>
        <p:nvPicPr>
          <p:cNvPr id="142" name="Graphic 61">
            <a:extLst>
              <a:ext uri="{FF2B5EF4-FFF2-40B4-BE49-F238E27FC236}">
                <a16:creationId xmlns:a16="http://schemas.microsoft.com/office/drawing/2014/main" id="{86E8BF0D-C2B7-0446-8FB8-CA11B22FD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653" y="37694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" name="TextBox 14">
            <a:extLst>
              <a:ext uri="{FF2B5EF4-FFF2-40B4-BE49-F238E27FC236}">
                <a16:creationId xmlns:a16="http://schemas.microsoft.com/office/drawing/2014/main" id="{5B0A5345-A947-4447-9298-FEE4A1926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992" y="4206145"/>
            <a:ext cx="14938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IoT rules engine</a:t>
            </a:r>
          </a:p>
        </p:txBody>
      </p:sp>
      <p:pic>
        <p:nvPicPr>
          <p:cNvPr id="144" name="Graphic 81">
            <a:extLst>
              <a:ext uri="{FF2B5EF4-FFF2-40B4-BE49-F238E27FC236}">
                <a16:creationId xmlns:a16="http://schemas.microsoft.com/office/drawing/2014/main" id="{9E3963FD-CC9E-BC4A-A805-66D58B20F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311" y="37694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4F768B7D-9585-1344-8546-814A5F31C667}"/>
              </a:ext>
            </a:extLst>
          </p:cNvPr>
          <p:cNvCxnSpPr>
            <a:cxnSpLocks/>
          </p:cNvCxnSpPr>
          <p:nvPr/>
        </p:nvCxnSpPr>
        <p:spPr>
          <a:xfrm>
            <a:off x="5860885" y="4040943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18481FF-183C-D641-B03B-7E9DA5F66356}"/>
              </a:ext>
            </a:extLst>
          </p:cNvPr>
          <p:cNvCxnSpPr>
            <a:cxnSpLocks/>
          </p:cNvCxnSpPr>
          <p:nvPr/>
        </p:nvCxnSpPr>
        <p:spPr>
          <a:xfrm>
            <a:off x="4585347" y="4040943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E51904C-583D-A241-A18A-4F5E904DF9BA}"/>
              </a:ext>
            </a:extLst>
          </p:cNvPr>
          <p:cNvGrpSpPr/>
          <p:nvPr/>
        </p:nvGrpSpPr>
        <p:grpSpPr>
          <a:xfrm>
            <a:off x="5052327" y="534600"/>
            <a:ext cx="1428419" cy="2790948"/>
            <a:chOff x="4774772" y="-611729"/>
            <a:chExt cx="1511300" cy="4017226"/>
          </a:xfrm>
        </p:grpSpPr>
        <p:sp>
          <p:nvSpPr>
            <p:cNvPr id="148" name="TextBox 12">
              <a:extLst>
                <a:ext uri="{FF2B5EF4-FFF2-40B4-BE49-F238E27FC236}">
                  <a16:creationId xmlns:a16="http://schemas.microsoft.com/office/drawing/2014/main" id="{18568D26-4B24-C342-98E3-50AF56C4E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74772" y="29025"/>
              <a:ext cx="15113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devices</a:t>
              </a:r>
            </a:p>
          </p:txBody>
        </p:sp>
        <p:pic>
          <p:nvPicPr>
            <p:cNvPr id="149" name="Graphic 38">
              <a:extLst>
                <a:ext uri="{FF2B5EF4-FFF2-40B4-BE49-F238E27FC236}">
                  <a16:creationId xmlns:a16="http://schemas.microsoft.com/office/drawing/2014/main" id="{CB634EBA-6CBB-FD4D-AE0E-8A14AC297D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1355" y="-59310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0" name="Graphic 38">
              <a:extLst>
                <a:ext uri="{FF2B5EF4-FFF2-40B4-BE49-F238E27FC236}">
                  <a16:creationId xmlns:a16="http://schemas.microsoft.com/office/drawing/2014/main" id="{9755B285-22F6-464C-9C50-E3668A25AE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5537" y="-61172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1" name="Group 28">
              <a:extLst>
                <a:ext uri="{FF2B5EF4-FFF2-40B4-BE49-F238E27FC236}">
                  <a16:creationId xmlns:a16="http://schemas.microsoft.com/office/drawing/2014/main" id="{6ABE58DD-A561-1E4D-9D2B-DB9EAE3EAE08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773432" y="1235560"/>
              <a:ext cx="3493747" cy="846128"/>
              <a:chOff x="2684662" y="1051134"/>
              <a:chExt cx="1483636" cy="331243"/>
            </a:xfrm>
          </p:grpSpPr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E9D20F15-9DB5-BE48-8A03-C5EB045B4024}"/>
                  </a:ext>
                </a:extLst>
              </p:cNvPr>
              <p:cNvSpPr/>
              <p:nvPr/>
            </p:nvSpPr>
            <p:spPr>
              <a:xfrm>
                <a:off x="2684662" y="1051134"/>
                <a:ext cx="915570" cy="331243"/>
              </a:xfrm>
              <a:custGeom>
                <a:avLst/>
                <a:gdLst>
                  <a:gd name="connsiteX0" fmla="*/ 0 w 622300"/>
                  <a:gd name="connsiteY0" fmla="*/ 0 h 1574800"/>
                  <a:gd name="connsiteX1" fmla="*/ 622300 w 622300"/>
                  <a:gd name="connsiteY1" fmla="*/ 0 h 1574800"/>
                  <a:gd name="connsiteX2" fmla="*/ 622300 w 622300"/>
                  <a:gd name="connsiteY2" fmla="*/ 1574800 h 1574800"/>
                  <a:gd name="connsiteX3" fmla="*/ 482600 w 622300"/>
                  <a:gd name="connsiteY3" fmla="*/ 1574800 h 1574800"/>
                  <a:gd name="connsiteX4" fmla="*/ 0 w 622300"/>
                  <a:gd name="connsiteY4" fmla="*/ 1574800 h 157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300" h="1574800">
                    <a:moveTo>
                      <a:pt x="0" y="0"/>
                    </a:moveTo>
                    <a:lnTo>
                      <a:pt x="622300" y="0"/>
                    </a:lnTo>
                    <a:lnTo>
                      <a:pt x="622300" y="1574800"/>
                    </a:lnTo>
                    <a:lnTo>
                      <a:pt x="482600" y="1574800"/>
                    </a:lnTo>
                    <a:lnTo>
                      <a:pt x="0" y="1574800"/>
                    </a:lnTo>
                  </a:path>
                </a:pathLst>
              </a:custGeom>
              <a:noFill/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71BBAF0C-40ED-8542-A51A-86E4D27C65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5473" y="1212795"/>
                <a:ext cx="572826" cy="0"/>
              </a:xfrm>
              <a:prstGeom prst="straightConnector1">
                <a:avLst/>
              </a:prstGeom>
              <a:ln w="12700">
                <a:solidFill>
                  <a:srgbClr val="545B64"/>
                </a:solidFill>
                <a:headEnd type="none" w="med" len="sm"/>
                <a:tailEnd type="arrow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4E4E6CA-8681-C34F-A7BE-33DD02AFF740}"/>
              </a:ext>
            </a:extLst>
          </p:cNvPr>
          <p:cNvCxnSpPr>
            <a:cxnSpLocks/>
          </p:cNvCxnSpPr>
          <p:nvPr/>
        </p:nvCxnSpPr>
        <p:spPr>
          <a:xfrm>
            <a:off x="7264055" y="4040943"/>
            <a:ext cx="4572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>
            <a:extLst>
              <a:ext uri="{FF2B5EF4-FFF2-40B4-BE49-F238E27FC236}">
                <a16:creationId xmlns:a16="http://schemas.microsoft.com/office/drawing/2014/main" id="{65DFAD83-87F4-A546-AE36-F84B945DEDCC}"/>
              </a:ext>
            </a:extLst>
          </p:cNvPr>
          <p:cNvCxnSpPr>
            <a:cxnSpLocks/>
          </p:cNvCxnSpPr>
          <p:nvPr/>
        </p:nvCxnSpPr>
        <p:spPr>
          <a:xfrm flipV="1">
            <a:off x="4717417" y="4839257"/>
            <a:ext cx="3547309" cy="1005840"/>
          </a:xfrm>
          <a:prstGeom prst="bentConnector2">
            <a:avLst/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NumBox 7">
            <a:extLst>
              <a:ext uri="{FF2B5EF4-FFF2-40B4-BE49-F238E27FC236}">
                <a16:creationId xmlns:a16="http://schemas.microsoft.com/office/drawing/2014/main" id="{71E34475-CCD2-5446-A559-113832B79C8E}"/>
              </a:ext>
            </a:extLst>
          </p:cNvPr>
          <p:cNvSpPr/>
          <p:nvPr/>
        </p:nvSpPr>
        <p:spPr>
          <a:xfrm>
            <a:off x="6421977" y="5484659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57" name="NumBox 5">
            <a:extLst>
              <a:ext uri="{FF2B5EF4-FFF2-40B4-BE49-F238E27FC236}">
                <a16:creationId xmlns:a16="http://schemas.microsoft.com/office/drawing/2014/main" id="{9DBBB6C3-0275-2A47-972C-EBA9FDBC3CD9}"/>
              </a:ext>
            </a:extLst>
          </p:cNvPr>
          <p:cNvSpPr/>
          <p:nvPr/>
        </p:nvSpPr>
        <p:spPr>
          <a:xfrm>
            <a:off x="7304621" y="3440396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58" name="NumBox 4">
            <a:extLst>
              <a:ext uri="{FF2B5EF4-FFF2-40B4-BE49-F238E27FC236}">
                <a16:creationId xmlns:a16="http://schemas.microsoft.com/office/drawing/2014/main" id="{0A4DFA2C-BCF7-9A47-B998-65FB30FBB3C4}"/>
              </a:ext>
            </a:extLst>
          </p:cNvPr>
          <p:cNvSpPr/>
          <p:nvPr/>
        </p:nvSpPr>
        <p:spPr>
          <a:xfrm>
            <a:off x="4653003" y="3416976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59" name="NumBox 3">
            <a:extLst>
              <a:ext uri="{FF2B5EF4-FFF2-40B4-BE49-F238E27FC236}">
                <a16:creationId xmlns:a16="http://schemas.microsoft.com/office/drawing/2014/main" id="{A1279C7A-33DB-3543-B6FE-A970E801FEB0}"/>
              </a:ext>
            </a:extLst>
          </p:cNvPr>
          <p:cNvSpPr/>
          <p:nvPr/>
        </p:nvSpPr>
        <p:spPr>
          <a:xfrm>
            <a:off x="3624341" y="4798853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60" name="NumBox 2">
            <a:extLst>
              <a:ext uri="{FF2B5EF4-FFF2-40B4-BE49-F238E27FC236}">
                <a16:creationId xmlns:a16="http://schemas.microsoft.com/office/drawing/2014/main" id="{E6A7CFA9-2A8D-1D46-8573-37296C66714A}"/>
              </a:ext>
            </a:extLst>
          </p:cNvPr>
          <p:cNvSpPr/>
          <p:nvPr/>
        </p:nvSpPr>
        <p:spPr>
          <a:xfrm>
            <a:off x="3678426" y="3077213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61" name="NumBox 1">
            <a:extLst>
              <a:ext uri="{FF2B5EF4-FFF2-40B4-BE49-F238E27FC236}">
                <a16:creationId xmlns:a16="http://schemas.microsoft.com/office/drawing/2014/main" id="{470E432A-2367-1B4B-872D-D9E50D86BD70}"/>
              </a:ext>
            </a:extLst>
          </p:cNvPr>
          <p:cNvSpPr/>
          <p:nvPr/>
        </p:nvSpPr>
        <p:spPr>
          <a:xfrm>
            <a:off x="1475391" y="1688793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pic>
        <p:nvPicPr>
          <p:cNvPr id="162" name="Graphic 19">
            <a:extLst>
              <a:ext uri="{FF2B5EF4-FFF2-40B4-BE49-F238E27FC236}">
                <a16:creationId xmlns:a16="http://schemas.microsoft.com/office/drawing/2014/main" id="{679A5626-032E-1E41-957B-CFE8947E7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225" y="1019664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Rectangle 162">
            <a:extLst>
              <a:ext uri="{FF2B5EF4-FFF2-40B4-BE49-F238E27FC236}">
                <a16:creationId xmlns:a16="http://schemas.microsoft.com/office/drawing/2014/main" id="{B29F5353-D072-CC49-BAF2-C9CEDAE831A6}"/>
              </a:ext>
            </a:extLst>
          </p:cNvPr>
          <p:cNvSpPr/>
          <p:nvPr/>
        </p:nvSpPr>
        <p:spPr>
          <a:xfrm>
            <a:off x="1876384" y="1027124"/>
            <a:ext cx="8303541" cy="55920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n w="0"/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64CAA0CF-277D-E643-8C3B-424D7A2E4E8D}"/>
              </a:ext>
            </a:extLst>
          </p:cNvPr>
          <p:cNvCxnSpPr>
            <a:cxnSpLocks/>
          </p:cNvCxnSpPr>
          <p:nvPr/>
        </p:nvCxnSpPr>
        <p:spPr>
          <a:xfrm>
            <a:off x="10004111" y="4024326"/>
            <a:ext cx="715887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3A55779-6677-4840-BCB9-3BE715F04ADB}"/>
              </a:ext>
            </a:extLst>
          </p:cNvPr>
          <p:cNvGrpSpPr/>
          <p:nvPr/>
        </p:nvGrpSpPr>
        <p:grpSpPr>
          <a:xfrm>
            <a:off x="533529" y="5561380"/>
            <a:ext cx="1027443" cy="701002"/>
            <a:chOff x="272978" y="727262"/>
            <a:chExt cx="1027443" cy="701002"/>
          </a:xfrm>
        </p:grpSpPr>
        <p:pic>
          <p:nvPicPr>
            <p:cNvPr id="166" name="Graphic 6">
              <a:extLst>
                <a:ext uri="{FF2B5EF4-FFF2-40B4-BE49-F238E27FC236}">
                  <a16:creationId xmlns:a16="http://schemas.microsoft.com/office/drawing/2014/main" id="{132DEEA0-B40F-7946-BEB1-65167AEE88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 flipH="1">
              <a:off x="558100" y="72726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CA822863-1491-BB4F-A245-13732613BA42}"/>
                </a:ext>
              </a:extLst>
            </p:cNvPr>
            <p:cNvSpPr txBox="1"/>
            <p:nvPr/>
          </p:nvSpPr>
          <p:spPr>
            <a:xfrm>
              <a:off x="272978" y="1151265"/>
              <a:ext cx="1027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API users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8CAE5E3E-25CE-5444-A299-11CD85CE88E9}"/>
              </a:ext>
            </a:extLst>
          </p:cNvPr>
          <p:cNvCxnSpPr>
            <a:cxnSpLocks/>
          </p:cNvCxnSpPr>
          <p:nvPr/>
        </p:nvCxnSpPr>
        <p:spPr>
          <a:xfrm>
            <a:off x="1341620" y="5820819"/>
            <a:ext cx="639752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NumBox 7">
            <a:extLst>
              <a:ext uri="{FF2B5EF4-FFF2-40B4-BE49-F238E27FC236}">
                <a16:creationId xmlns:a16="http://schemas.microsoft.com/office/drawing/2014/main" id="{946C905D-60BC-8141-A214-3088A766B3BF}"/>
              </a:ext>
            </a:extLst>
          </p:cNvPr>
          <p:cNvSpPr/>
          <p:nvPr/>
        </p:nvSpPr>
        <p:spPr>
          <a:xfrm>
            <a:off x="1484009" y="5471658"/>
            <a:ext cx="274320" cy="27432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58598</TotalTime>
  <Words>278</Words>
  <Application>Microsoft Macintosh PowerPoint</Application>
  <PresentationFormat>Widescreen</PresentationFormat>
  <Paragraphs>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Virtual Andon</dc:title>
  <dc:subject/>
  <dc:creator>Amazon Web Services</dc:creator>
  <cp:keywords/>
  <dc:description/>
  <cp:lastModifiedBy>Janelle Nolan</cp:lastModifiedBy>
  <cp:revision>93</cp:revision>
  <dcterms:created xsi:type="dcterms:W3CDTF">2020-07-21T19:38:25Z</dcterms:created>
  <dcterms:modified xsi:type="dcterms:W3CDTF">2022-06-23T16:45:48Z</dcterms:modified>
  <cp:category/>
</cp:coreProperties>
</file>