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7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5E8"/>
    <a:srgbClr val="545B64"/>
    <a:srgbClr val="7D8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29"/>
    <p:restoredTop sz="94721"/>
  </p:normalViewPr>
  <p:slideViewPr>
    <p:cSldViewPr snapToGrid="0" snapToObjects="1">
      <p:cViewPr varScale="1">
        <p:scale>
          <a:sx n="104" d="100"/>
          <a:sy n="104" d="100"/>
        </p:scale>
        <p:origin x="120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10/6/2023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13" Type="http://schemas.openxmlformats.org/officeDocument/2006/relationships/image" Target="../media/image9.png"/><Relationship Id="rId18" Type="http://schemas.openxmlformats.org/officeDocument/2006/relationships/image" Target="../media/image14.svg"/><Relationship Id="rId26" Type="http://schemas.openxmlformats.org/officeDocument/2006/relationships/image" Target="../media/image22.svg"/><Relationship Id="rId3" Type="http://schemas.openxmlformats.org/officeDocument/2006/relationships/image" Target="../media/image1.png"/><Relationship Id="rId21" Type="http://schemas.openxmlformats.org/officeDocument/2006/relationships/image" Target="../media/image17.png"/><Relationship Id="rId7" Type="http://schemas.openxmlformats.org/officeDocument/2006/relationships/image" Target="../media/image3.png"/><Relationship Id="rId12" Type="http://schemas.openxmlformats.org/officeDocument/2006/relationships/image" Target="../media/image8.sv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svg"/><Relationship Id="rId20" Type="http://schemas.openxmlformats.org/officeDocument/2006/relationships/image" Target="../media/image16.sv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detect-threats-using-aws-transfer-family/detect-threats-using-aws-transfer-family.html" TargetMode="External"/><Relationship Id="rId11" Type="http://schemas.openxmlformats.org/officeDocument/2006/relationships/image" Target="../media/image7.png"/><Relationship Id="rId24" Type="http://schemas.openxmlformats.org/officeDocument/2006/relationships/image" Target="../media/image20.svg"/><Relationship Id="rId5" Type="http://schemas.openxmlformats.org/officeDocument/2006/relationships/hyperlink" Target="https://docs.aws.amazon.com/architecture-diagrams/latest/high-performance-computing/high-performance-computing.html" TargetMode="External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10" Type="http://schemas.openxmlformats.org/officeDocument/2006/relationships/image" Target="../media/image6.svg"/><Relationship Id="rId19" Type="http://schemas.openxmlformats.org/officeDocument/2006/relationships/image" Target="../media/image15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10.svg"/><Relationship Id="rId22" Type="http://schemas.openxmlformats.org/officeDocument/2006/relationships/image" Target="../media/image1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498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Detect Threats Using AWS Transfer Family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6"/>
              </a:rPr>
              <a:t>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35C1750A-1D14-4DFB-8530-5431CF185E56}"/>
              </a:ext>
            </a:extLst>
          </p:cNvPr>
          <p:cNvSpPr/>
          <p:nvPr/>
        </p:nvSpPr>
        <p:spPr>
          <a:xfrm>
            <a:off x="2814247" y="1292019"/>
            <a:ext cx="7160931" cy="456584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113" name="TextBox 11">
            <a:extLst>
              <a:ext uri="{FF2B5EF4-FFF2-40B4-BE49-F238E27FC236}">
                <a16:creationId xmlns:a16="http://schemas.microsoft.com/office/drawing/2014/main" id="{03924AAB-A9AB-4DCE-9F93-1D4CB9529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3046" y="2496790"/>
            <a:ext cx="15163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Transfer Family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23B43111-0C5B-4B9A-8C70-9864A04A9E65}"/>
              </a:ext>
            </a:extLst>
          </p:cNvPr>
          <p:cNvGrpSpPr/>
          <p:nvPr/>
        </p:nvGrpSpPr>
        <p:grpSpPr>
          <a:xfrm>
            <a:off x="3129019" y="4266767"/>
            <a:ext cx="2360022" cy="1257031"/>
            <a:chOff x="4060427" y="4216399"/>
            <a:chExt cx="2360022" cy="1257031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AB7A7BD2-EE53-42EE-8D40-E6E962C7ED02}"/>
                </a:ext>
              </a:extLst>
            </p:cNvPr>
            <p:cNvSpPr/>
            <p:nvPr/>
          </p:nvSpPr>
          <p:spPr>
            <a:xfrm>
              <a:off x="4060427" y="4216399"/>
              <a:ext cx="2224420" cy="1257031"/>
            </a:xfrm>
            <a:prstGeom prst="rect">
              <a:avLst/>
            </a:prstGeom>
            <a:noFill/>
            <a:ln w="12700">
              <a:solidFill>
                <a:srgbClr val="5A6B8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5A6B86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Custom authentication</a:t>
              </a:r>
            </a:p>
          </p:txBody>
        </p:sp>
        <p:sp>
          <p:nvSpPr>
            <p:cNvPr id="116" name="TextBox 20">
              <a:extLst>
                <a:ext uri="{FF2B5EF4-FFF2-40B4-BE49-F238E27FC236}">
                  <a16:creationId xmlns:a16="http://schemas.microsoft.com/office/drawing/2014/main" id="{762ED61D-D560-462D-95E1-2E07C2F728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60427" y="5036712"/>
              <a:ext cx="106386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Lambda</a:t>
              </a:r>
            </a:p>
          </p:txBody>
        </p:sp>
        <p:sp>
          <p:nvSpPr>
            <p:cNvPr id="117" name="TextBox 11">
              <a:extLst>
                <a:ext uri="{FF2B5EF4-FFF2-40B4-BE49-F238E27FC236}">
                  <a16:creationId xmlns:a16="http://schemas.microsoft.com/office/drawing/2014/main" id="{BA9B0511-F2CC-4979-BFD7-8C6151BBD8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4084" y="5036712"/>
              <a:ext cx="151636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Secrets Manager</a:t>
              </a:r>
            </a:p>
          </p:txBody>
        </p:sp>
      </p:grpSp>
      <p:sp>
        <p:nvSpPr>
          <p:cNvPr id="118" name="TextBox 11">
            <a:extLst>
              <a:ext uri="{FF2B5EF4-FFF2-40B4-BE49-F238E27FC236}">
                <a16:creationId xmlns:a16="http://schemas.microsoft.com/office/drawing/2014/main" id="{AA36B75B-71FF-4E27-9900-B1D6769CA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8410" y="2488774"/>
            <a:ext cx="10750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 bucket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BB1FDA7-8E55-417D-B0B7-6FD56AF10177}"/>
              </a:ext>
            </a:extLst>
          </p:cNvPr>
          <p:cNvGrpSpPr/>
          <p:nvPr/>
        </p:nvGrpSpPr>
        <p:grpSpPr>
          <a:xfrm>
            <a:off x="5787369" y="1559066"/>
            <a:ext cx="3771216" cy="1418248"/>
            <a:chOff x="3952945" y="1366025"/>
            <a:chExt cx="3585097" cy="1303870"/>
          </a:xfrm>
        </p:grpSpPr>
        <p:sp>
          <p:nvSpPr>
            <p:cNvPr id="120" name="TextBox 11">
              <a:extLst>
                <a:ext uri="{FF2B5EF4-FFF2-40B4-BE49-F238E27FC236}">
                  <a16:creationId xmlns:a16="http://schemas.microsoft.com/office/drawing/2014/main" id="{952FD1A6-FB20-41DC-BF26-C3AB23EB41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945" y="2115821"/>
              <a:ext cx="1075016" cy="339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managed workflow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8AE782D-536E-4AD9-9177-F24A61F685F1}"/>
                </a:ext>
              </a:extLst>
            </p:cNvPr>
            <p:cNvSpPr/>
            <p:nvPr/>
          </p:nvSpPr>
          <p:spPr>
            <a:xfrm>
              <a:off x="4142647" y="1366025"/>
              <a:ext cx="3384426" cy="1303870"/>
            </a:xfrm>
            <a:prstGeom prst="rect">
              <a:avLst/>
            </a:prstGeom>
            <a:noFill/>
            <a:ln w="12700">
              <a:solidFill>
                <a:srgbClr val="5A6B8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dirty="0">
                  <a:solidFill>
                    <a:srgbClr val="5A6B86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Transfer Family managed workflow</a:t>
              </a:r>
            </a:p>
          </p:txBody>
        </p:sp>
        <p:sp>
          <p:nvSpPr>
            <p:cNvPr id="122" name="TextBox 20">
              <a:extLst>
                <a:ext uri="{FF2B5EF4-FFF2-40B4-BE49-F238E27FC236}">
                  <a16:creationId xmlns:a16="http://schemas.microsoft.com/office/drawing/2014/main" id="{30F28365-A441-4C0A-B070-FA43D3107B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49382" y="2161047"/>
              <a:ext cx="1063861" cy="339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Lambda function</a:t>
              </a:r>
            </a:p>
          </p:txBody>
        </p:sp>
        <p:sp>
          <p:nvSpPr>
            <p:cNvPr id="123" name="TextBox 20">
              <a:extLst>
                <a:ext uri="{FF2B5EF4-FFF2-40B4-BE49-F238E27FC236}">
                  <a16:creationId xmlns:a16="http://schemas.microsoft.com/office/drawing/2014/main" id="{F0B89894-6EAE-4995-ADD7-C853D52BEA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0535" y="2156333"/>
              <a:ext cx="877507" cy="339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S3 object</a:t>
              </a:r>
            </a:p>
          </p:txBody>
        </p:sp>
      </p:grp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0498492-2425-491A-B805-EF1C7612C923}"/>
              </a:ext>
            </a:extLst>
          </p:cNvPr>
          <p:cNvSpPr/>
          <p:nvPr/>
        </p:nvSpPr>
        <p:spPr>
          <a:xfrm>
            <a:off x="5549801" y="4266766"/>
            <a:ext cx="3964764" cy="125703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Regularly update virus definitions</a:t>
            </a:r>
          </a:p>
        </p:txBody>
      </p:sp>
      <p:sp>
        <p:nvSpPr>
          <p:cNvPr id="125" name="TextBox 11">
            <a:extLst>
              <a:ext uri="{FF2B5EF4-FFF2-40B4-BE49-F238E27FC236}">
                <a16:creationId xmlns:a16="http://schemas.microsoft.com/office/drawing/2014/main" id="{A49925C2-5F9D-4E78-85BE-5D8BB4FD7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6645" y="5107483"/>
            <a:ext cx="107501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CodeBuild</a:t>
            </a:r>
          </a:p>
        </p:txBody>
      </p:sp>
      <p:sp>
        <p:nvSpPr>
          <p:cNvPr id="126" name="TextBox 26">
            <a:extLst>
              <a:ext uri="{FF2B5EF4-FFF2-40B4-BE49-F238E27FC236}">
                <a16:creationId xmlns:a16="http://schemas.microsoft.com/office/drawing/2014/main" id="{7908A8E5-AB10-4DC6-B32E-6F9FC1BBC9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1451" y="5097038"/>
            <a:ext cx="1265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r>
              <a:rPr lang="en-US" altLang="en-US" sz="900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EventBridge</a:t>
            </a:r>
            <a:endParaRPr lang="en-US" altLang="en-US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Scheduler</a:t>
            </a:r>
          </a:p>
        </p:txBody>
      </p:sp>
      <p:sp>
        <p:nvSpPr>
          <p:cNvPr id="127" name="TextBox 22">
            <a:extLst>
              <a:ext uri="{FF2B5EF4-FFF2-40B4-BE49-F238E27FC236}">
                <a16:creationId xmlns:a16="http://schemas.microsoft.com/office/drawing/2014/main" id="{33281F7F-BE7B-46FE-811E-0503E520C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9143" y="5103863"/>
            <a:ext cx="889323" cy="23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ECR</a:t>
            </a:r>
          </a:p>
        </p:txBody>
      </p:sp>
      <p:sp>
        <p:nvSpPr>
          <p:cNvPr id="128" name="TextBox 20">
            <a:extLst>
              <a:ext uri="{FF2B5EF4-FFF2-40B4-BE49-F238E27FC236}">
                <a16:creationId xmlns:a16="http://schemas.microsoft.com/office/drawing/2014/main" id="{7ABF7D9E-8B85-4451-89F5-E1CB0A673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7901" y="5112230"/>
            <a:ext cx="10638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 function</a:t>
            </a: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BB8D7595-8C15-4EAA-8377-B01749247145}"/>
              </a:ext>
            </a:extLst>
          </p:cNvPr>
          <p:cNvCxnSpPr>
            <a:cxnSpLocks/>
            <a:stCxn id="134" idx="1"/>
            <a:endCxn id="147" idx="1"/>
          </p:cNvCxnSpPr>
          <p:nvPr/>
        </p:nvCxnSpPr>
        <p:spPr>
          <a:xfrm flipV="1">
            <a:off x="2461865" y="2268190"/>
            <a:ext cx="1578737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0D174587-E556-4886-9DB8-F4A20DB60C59}"/>
              </a:ext>
            </a:extLst>
          </p:cNvPr>
          <p:cNvCxnSpPr>
            <a:cxnSpLocks/>
            <a:stCxn id="113" idx="2"/>
            <a:endCxn id="115" idx="0"/>
          </p:cNvCxnSpPr>
          <p:nvPr/>
        </p:nvCxnSpPr>
        <p:spPr>
          <a:xfrm>
            <a:off x="4241229" y="2727622"/>
            <a:ext cx="0" cy="1539145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6AE0528B-AA18-4990-94D0-0ED457505165}"/>
              </a:ext>
            </a:extLst>
          </p:cNvPr>
          <p:cNvCxnSpPr>
            <a:cxnSpLocks/>
            <a:stCxn id="147" idx="3"/>
          </p:cNvCxnSpPr>
          <p:nvPr/>
        </p:nvCxnSpPr>
        <p:spPr>
          <a:xfrm>
            <a:off x="4497802" y="2268190"/>
            <a:ext cx="599964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B3C62156-0DC1-42F7-AB06-4D2777658DFB}"/>
              </a:ext>
            </a:extLst>
          </p:cNvPr>
          <p:cNvCxnSpPr>
            <a:cxnSpLocks/>
            <a:endCxn id="121" idx="1"/>
          </p:cNvCxnSpPr>
          <p:nvPr/>
        </p:nvCxnSpPr>
        <p:spPr>
          <a:xfrm>
            <a:off x="5554966" y="2268190"/>
            <a:ext cx="431954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40">
            <a:extLst>
              <a:ext uri="{FF2B5EF4-FFF2-40B4-BE49-F238E27FC236}">
                <a16:creationId xmlns:a16="http://schemas.microsoft.com/office/drawing/2014/main" id="{4DB791FE-36E7-42B5-94CA-9CD10CD14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9850" y="2493303"/>
            <a:ext cx="12652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SFTP, FTP, FTPS </a:t>
            </a:r>
            <a:r>
              <a:rPr lang="en-US" altLang="en-US" sz="900" i="1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users and clients</a:t>
            </a:r>
          </a:p>
        </p:txBody>
      </p:sp>
      <p:pic>
        <p:nvPicPr>
          <p:cNvPr id="134" name="Graphic 23">
            <a:extLst>
              <a:ext uri="{FF2B5EF4-FFF2-40B4-BE49-F238E27FC236}">
                <a16:creationId xmlns:a16="http://schemas.microsoft.com/office/drawing/2014/main" id="{FE21FAD5-F3E8-4B0A-AFF3-F70EE0878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 flipH="1">
            <a:off x="2004665" y="204519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1C7D7B7-D506-42CE-86A6-8EEFFC8E2B64}"/>
              </a:ext>
            </a:extLst>
          </p:cNvPr>
          <p:cNvCxnSpPr>
            <a:cxnSpLocks/>
            <a:stCxn id="165" idx="3"/>
          </p:cNvCxnSpPr>
          <p:nvPr/>
        </p:nvCxnSpPr>
        <p:spPr>
          <a:xfrm flipV="1">
            <a:off x="6552237" y="2224557"/>
            <a:ext cx="908570" cy="2818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20A3CE01-6A8B-41A7-A0C3-EFBDB8E57462}"/>
              </a:ext>
            </a:extLst>
          </p:cNvPr>
          <p:cNvCxnSpPr>
            <a:cxnSpLocks/>
          </p:cNvCxnSpPr>
          <p:nvPr/>
        </p:nvCxnSpPr>
        <p:spPr>
          <a:xfrm>
            <a:off x="7918007" y="2224557"/>
            <a:ext cx="912521" cy="2818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51">
            <a:extLst>
              <a:ext uri="{FF2B5EF4-FFF2-40B4-BE49-F238E27FC236}">
                <a16:creationId xmlns:a16="http://schemas.microsoft.com/office/drawing/2014/main" id="{6F62C446-9B1F-42EF-91AE-373EAFCCA72F}"/>
              </a:ext>
            </a:extLst>
          </p:cNvPr>
          <p:cNvCxnSpPr>
            <a:cxnSpLocks/>
            <a:stCxn id="122" idx="2"/>
          </p:cNvCxnSpPr>
          <p:nvPr/>
        </p:nvCxnSpPr>
        <p:spPr>
          <a:xfrm rot="16200000" flipH="1">
            <a:off x="7478366" y="3025452"/>
            <a:ext cx="1852403" cy="1387820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99D2FC85-3191-4BC9-90D7-1187E6F4B82B}"/>
              </a:ext>
            </a:extLst>
          </p:cNvPr>
          <p:cNvCxnSpPr>
            <a:cxnSpLocks/>
            <a:endCxn id="151" idx="1"/>
          </p:cNvCxnSpPr>
          <p:nvPr/>
        </p:nvCxnSpPr>
        <p:spPr>
          <a:xfrm>
            <a:off x="6300543" y="4866568"/>
            <a:ext cx="712035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5D42F812-FCC4-44D6-B253-2E4842DC4642}"/>
              </a:ext>
            </a:extLst>
          </p:cNvPr>
          <p:cNvCxnSpPr>
            <a:cxnSpLocks/>
            <a:stCxn id="151" idx="3"/>
            <a:endCxn id="150" idx="1"/>
          </p:cNvCxnSpPr>
          <p:nvPr/>
        </p:nvCxnSpPr>
        <p:spPr>
          <a:xfrm flipV="1">
            <a:off x="7469778" y="4865008"/>
            <a:ext cx="490614" cy="156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NumBox 1">
            <a:extLst>
              <a:ext uri="{FF2B5EF4-FFF2-40B4-BE49-F238E27FC236}">
                <a16:creationId xmlns:a16="http://schemas.microsoft.com/office/drawing/2014/main" id="{8362E09B-6ED2-4207-B6CA-EA20B3A4159D}"/>
              </a:ext>
            </a:extLst>
          </p:cNvPr>
          <p:cNvSpPr/>
          <p:nvPr/>
        </p:nvSpPr>
        <p:spPr>
          <a:xfrm>
            <a:off x="2865199" y="1818905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41" name="NumBox 2">
            <a:extLst>
              <a:ext uri="{FF2B5EF4-FFF2-40B4-BE49-F238E27FC236}">
                <a16:creationId xmlns:a16="http://schemas.microsoft.com/office/drawing/2014/main" id="{72E23F1F-DA11-49FD-A4EC-2875287478D3}"/>
              </a:ext>
            </a:extLst>
          </p:cNvPr>
          <p:cNvSpPr/>
          <p:nvPr/>
        </p:nvSpPr>
        <p:spPr>
          <a:xfrm>
            <a:off x="4688560" y="1831185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42" name="NumBox 2">
            <a:extLst>
              <a:ext uri="{FF2B5EF4-FFF2-40B4-BE49-F238E27FC236}">
                <a16:creationId xmlns:a16="http://schemas.microsoft.com/office/drawing/2014/main" id="{F21DC14A-24B7-4901-A1DA-FBD7A1DADE10}"/>
              </a:ext>
            </a:extLst>
          </p:cNvPr>
          <p:cNvSpPr/>
          <p:nvPr/>
        </p:nvSpPr>
        <p:spPr>
          <a:xfrm>
            <a:off x="6824283" y="1902091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43" name="NumBox 2">
            <a:extLst>
              <a:ext uri="{FF2B5EF4-FFF2-40B4-BE49-F238E27FC236}">
                <a16:creationId xmlns:a16="http://schemas.microsoft.com/office/drawing/2014/main" id="{5074F7A1-0E35-42F6-A4DC-81EF9C8BC69E}"/>
              </a:ext>
            </a:extLst>
          </p:cNvPr>
          <p:cNvSpPr/>
          <p:nvPr/>
        </p:nvSpPr>
        <p:spPr>
          <a:xfrm>
            <a:off x="8197942" y="1908690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FAFAF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4" name="NumBox 2">
            <a:extLst>
              <a:ext uri="{FF2B5EF4-FFF2-40B4-BE49-F238E27FC236}">
                <a16:creationId xmlns:a16="http://schemas.microsoft.com/office/drawing/2014/main" id="{18B5BC9F-9FCD-46DB-8B41-2EF962EB3053}"/>
              </a:ext>
            </a:extLst>
          </p:cNvPr>
          <p:cNvSpPr/>
          <p:nvPr/>
        </p:nvSpPr>
        <p:spPr>
          <a:xfrm>
            <a:off x="6527310" y="4538526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FAFAF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5" name="NumBox 2">
            <a:extLst>
              <a:ext uri="{FF2B5EF4-FFF2-40B4-BE49-F238E27FC236}">
                <a16:creationId xmlns:a16="http://schemas.microsoft.com/office/drawing/2014/main" id="{B73F295E-954C-41A3-9F92-3E708AFBDB2E}"/>
              </a:ext>
            </a:extLst>
          </p:cNvPr>
          <p:cNvSpPr/>
          <p:nvPr/>
        </p:nvSpPr>
        <p:spPr>
          <a:xfrm>
            <a:off x="8051033" y="3484978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AFAFA"/>
                </a:solidFill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46" name="NumBox 2">
            <a:extLst>
              <a:ext uri="{FF2B5EF4-FFF2-40B4-BE49-F238E27FC236}">
                <a16:creationId xmlns:a16="http://schemas.microsoft.com/office/drawing/2014/main" id="{E5B5D4C9-0CFB-4CDA-A6C7-A3CA82C10B7B}"/>
              </a:ext>
            </a:extLst>
          </p:cNvPr>
          <p:cNvSpPr/>
          <p:nvPr/>
        </p:nvSpPr>
        <p:spPr>
          <a:xfrm>
            <a:off x="7569972" y="4517194"/>
            <a:ext cx="274320" cy="274320"/>
          </a:xfrm>
          <a:prstGeom prst="roundRect">
            <a:avLst/>
          </a:prstGeom>
          <a:solidFill>
            <a:srgbClr val="007CB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5720" rIns="4572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FAFAF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47" name="Graphic 8">
            <a:extLst>
              <a:ext uri="{FF2B5EF4-FFF2-40B4-BE49-F238E27FC236}">
                <a16:creationId xmlns:a16="http://schemas.microsoft.com/office/drawing/2014/main" id="{D0F15338-14A8-43DC-A99F-497441A6C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4040602" y="203959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" name="Graphic 10">
            <a:extLst>
              <a:ext uri="{FF2B5EF4-FFF2-40B4-BE49-F238E27FC236}">
                <a16:creationId xmlns:a16="http://schemas.microsoft.com/office/drawing/2014/main" id="{CA4F1114-D4F5-41E9-A486-E6EC52417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3449580" y="463302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Graphic 20">
            <a:extLst>
              <a:ext uri="{FF2B5EF4-FFF2-40B4-BE49-F238E27FC236}">
                <a16:creationId xmlns:a16="http://schemas.microsoft.com/office/drawing/2014/main" id="{1702DC81-8A42-47A7-86C4-B3AD082F9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7960392" y="463640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Graphic 19">
            <a:extLst>
              <a:ext uri="{FF2B5EF4-FFF2-40B4-BE49-F238E27FC236}">
                <a16:creationId xmlns:a16="http://schemas.microsoft.com/office/drawing/2014/main" id="{DEB7F288-D5A8-4FFC-9495-073A3EBB3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7012578" y="463796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" name="Graphic 17">
            <a:extLst>
              <a:ext uri="{FF2B5EF4-FFF2-40B4-BE49-F238E27FC236}">
                <a16:creationId xmlns:a16="http://schemas.microsoft.com/office/drawing/2014/main" id="{6A0F4DF4-9F43-401E-A2D9-CA89FABFA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4459009" y="463796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Graphic 163">
            <a:extLst>
              <a:ext uri="{FF2B5EF4-FFF2-40B4-BE49-F238E27FC236}">
                <a16:creationId xmlns:a16="http://schemas.microsoft.com/office/drawing/2014/main" id="{665DA076-AE93-47C1-A20B-5E92F138CB1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2814247" y="1292018"/>
            <a:ext cx="381000" cy="381000"/>
          </a:xfrm>
          <a:prstGeom prst="rect">
            <a:avLst/>
          </a:prstGeom>
        </p:spPr>
      </p:pic>
      <p:pic>
        <p:nvPicPr>
          <p:cNvPr id="165" name="Graphic 164" descr="Arrow circle">
            <a:extLst>
              <a:ext uri="{FF2B5EF4-FFF2-40B4-BE49-F238E27FC236}">
                <a16:creationId xmlns:a16="http://schemas.microsoft.com/office/drawing/2014/main" id="{7D2C3FA3-B3B6-41B5-B6AB-8C7B9582EC7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095037" y="1998775"/>
            <a:ext cx="457200" cy="457200"/>
          </a:xfrm>
          <a:prstGeom prst="rect">
            <a:avLst/>
          </a:prstGeom>
        </p:spPr>
      </p:pic>
      <p:pic>
        <p:nvPicPr>
          <p:cNvPr id="167" name="Graphic 10">
            <a:extLst>
              <a:ext uri="{FF2B5EF4-FFF2-40B4-BE49-F238E27FC236}">
                <a16:creationId xmlns:a16="http://schemas.microsoft.com/office/drawing/2014/main" id="{B6E334F4-88A5-4327-9392-D5F2772BF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7467300" y="198946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" name="Graphic 19">
            <a:extLst>
              <a:ext uri="{FF2B5EF4-FFF2-40B4-BE49-F238E27FC236}">
                <a16:creationId xmlns:a16="http://schemas.microsoft.com/office/drawing/2014/main" id="{6A1B3F29-08CE-4A5A-8BF2-B843E4475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5930269" y="461470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" name="Graphic 8">
            <a:extLst>
              <a:ext uri="{FF2B5EF4-FFF2-40B4-BE49-F238E27FC236}">
                <a16:creationId xmlns:a16="http://schemas.microsoft.com/office/drawing/2014/main" id="{DCEDECC4-2C1D-4865-AED7-2929BE616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5104259" y="201607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" name="Graphic 8">
            <a:extLst>
              <a:ext uri="{FF2B5EF4-FFF2-40B4-BE49-F238E27FC236}">
                <a16:creationId xmlns:a16="http://schemas.microsoft.com/office/drawing/2014/main" id="{9D6A371E-0CC5-4248-A634-7CEF10E07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 bwMode="auto">
          <a:xfrm>
            <a:off x="8834296" y="19987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Graphic 10">
            <a:extLst>
              <a:ext uri="{FF2B5EF4-FFF2-40B4-BE49-F238E27FC236}">
                <a16:creationId xmlns:a16="http://schemas.microsoft.com/office/drawing/2014/main" id="{42A107DE-D730-47D5-A467-CDCF955B1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8872322" y="464092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58866</TotalTime>
  <Words>154</Words>
  <Application>Microsoft Office PowerPoint</Application>
  <PresentationFormat>Widescreen</PresentationFormat>
  <Paragraphs>35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 Threats Using AWS Transfer Family</dc:title>
  <dc:subject/>
  <dc:creator>Amazon Web Services</dc:creator>
  <cp:keywords/>
  <dc:description/>
  <cp:lastModifiedBy>Courtright, Andrea</cp:lastModifiedBy>
  <cp:revision>106</cp:revision>
  <dcterms:created xsi:type="dcterms:W3CDTF">2020-07-21T19:38:25Z</dcterms:created>
  <dcterms:modified xsi:type="dcterms:W3CDTF">2023-10-06T22:10:09Z</dcterms:modified>
  <cp:category/>
</cp:coreProperties>
</file>