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"/>
  </p:notesMasterIdLst>
  <p:sldIdLst>
    <p:sldId id="281" r:id="rId3"/>
    <p:sldId id="283" r:id="rId4"/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by Chang" initials="DC" lastIdx="8" clrIdx="0">
    <p:extLst>
      <p:ext uri="{19B8F6BF-5375-455C-9EA6-DF929625EA0E}">
        <p15:presenceInfo xmlns:p15="http://schemas.microsoft.com/office/powerpoint/2012/main" userId="Debby Chang" providerId="None"/>
      </p:ext>
    </p:extLst>
  </p:cmAuthor>
  <p:cmAuthor id="2" name="Courtright, Andrea" initials="CA" lastIdx="27" clrIdx="1">
    <p:extLst>
      <p:ext uri="{19B8F6BF-5375-455C-9EA6-DF929625EA0E}">
        <p15:presenceInfo xmlns:p15="http://schemas.microsoft.com/office/powerpoint/2012/main" userId="S-1-5-21-1407069837-2091007605-538272213-48098207" providerId="AD"/>
      </p:ext>
    </p:extLst>
  </p:cmAuthor>
  <p:cmAuthor id="3" name="Padate, Priya" initials="PP" lastIdx="18" clrIdx="2">
    <p:extLst>
      <p:ext uri="{19B8F6BF-5375-455C-9EA6-DF929625EA0E}">
        <p15:presenceInfo xmlns:p15="http://schemas.microsoft.com/office/powerpoint/2012/main" userId="S-1-5-21-1407069837-2091007605-538272213-478968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9" autoAdjust="0"/>
    <p:restoredTop sz="94721"/>
  </p:normalViewPr>
  <p:slideViewPr>
    <p:cSldViewPr snapToGrid="0" snapToObjects="1">
      <p:cViewPr varScale="1">
        <p:scale>
          <a:sx n="106" d="100"/>
          <a:sy n="106" d="100"/>
        </p:scale>
        <p:origin x="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6B231-60EB-4C49-AAEF-269B5DFF8A47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86CF6-1F11-0F42-9224-21A256809A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73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067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165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3B235-0EC1-A945-8A73-E24DD50E928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273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70B15-2441-8C40-A7FF-E2A903BA0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DCD3-FE1E-3A42-A167-0D7548E86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A736C-3AF2-754D-B90D-CBD093139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46406-6A04-E148-9208-C65993B6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5A83A-851E-1A44-9FCE-6FFD4813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A80F3-24C0-CB47-9701-96650041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4C93E1-0242-0D43-9778-62EBD48D1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8B7D1-6415-D741-8ED7-723B58CD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EDD59-7593-9648-BF09-F82F663A9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E32E3-4EBB-0146-BCB3-694DD5433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39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D1C21A-B8BD-4146-8AD7-8E9448250F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2FC8A-61FE-DB4B-8F2A-FE5EDE2F0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F5535-45FC-9A44-81C9-97555F81D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C401-C660-EF4F-B64A-0D14A2C67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2AEFD-3CC8-8F44-9371-5A08F340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368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C790D5A9-6E54-9B47-997C-2BA57CCC107F}"/>
              </a:ext>
            </a:extLst>
          </p:cNvPr>
          <p:cNvGrpSpPr/>
          <p:nvPr userDrawn="1"/>
        </p:nvGrpSpPr>
        <p:grpSpPr>
          <a:xfrm>
            <a:off x="7323212" y="-15800"/>
            <a:ext cx="1465835" cy="6868470"/>
            <a:chOff x="8599545" y="0"/>
            <a:chExt cx="1465835" cy="6868470"/>
          </a:xfrm>
          <a:solidFill>
            <a:schemeClr val="accent3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3937B12-21A2-774B-983C-14A1DFBB53CC}"/>
                </a:ext>
              </a:extLst>
            </p:cNvPr>
            <p:cNvSpPr/>
            <p:nvPr userDrawn="1"/>
          </p:nvSpPr>
          <p:spPr>
            <a:xfrm>
              <a:off x="8606528" y="1444892"/>
              <a:ext cx="1458852" cy="4306754"/>
            </a:xfrm>
            <a:prstGeom prst="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 dirty="0">
                <a:solidFill>
                  <a:schemeClr val="tx1"/>
                </a:solidFill>
              </a:endParaRPr>
            </a:p>
          </p:txBody>
        </p: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C2C8C4D0-3209-4748-B7B1-F74DCAF71B9A}"/>
                </a:ext>
              </a:extLst>
            </p:cNvPr>
            <p:cNvSpPr/>
            <p:nvPr userDrawn="1"/>
          </p:nvSpPr>
          <p:spPr>
            <a:xfrm>
              <a:off x="8599546" y="0"/>
              <a:ext cx="1465834" cy="1444892"/>
            </a:xfrm>
            <a:prstGeom prst="triangle">
              <a:avLst>
                <a:gd name="adj" fmla="val 0"/>
              </a:avLst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 dirty="0">
                <a:solidFill>
                  <a:schemeClr val="tx1"/>
                </a:solidFill>
              </a:endParaRPr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08A90D39-0753-BB4A-904C-01424B1AAA6B}"/>
                </a:ext>
              </a:extLst>
            </p:cNvPr>
            <p:cNvSpPr/>
            <p:nvPr userDrawn="1"/>
          </p:nvSpPr>
          <p:spPr>
            <a:xfrm rot="10800000">
              <a:off x="8599545" y="5751646"/>
              <a:ext cx="1465833" cy="1116824"/>
            </a:xfrm>
            <a:prstGeom prst="triangle">
              <a:avLst>
                <a:gd name="adj" fmla="val 0"/>
              </a:avLst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32571D2A-80B8-FF48-AE0B-5539B4AAEAFD}"/>
              </a:ext>
            </a:extLst>
          </p:cNvPr>
          <p:cNvSpPr/>
          <p:nvPr userDrawn="1"/>
        </p:nvSpPr>
        <p:spPr>
          <a:xfrm>
            <a:off x="1" y="5751646"/>
            <a:ext cx="3843337" cy="11063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FA2710-FBEE-534B-958A-D216BDCF723D}"/>
              </a:ext>
            </a:extLst>
          </p:cNvPr>
          <p:cNvSpPr/>
          <p:nvPr userDrawn="1"/>
        </p:nvSpPr>
        <p:spPr>
          <a:xfrm>
            <a:off x="-69391" y="-36228"/>
            <a:ext cx="7400116" cy="577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>
              <a:solidFill>
                <a:schemeClr val="tx1"/>
              </a:solidFill>
            </a:endParaRPr>
          </a:p>
        </p:txBody>
      </p:sp>
      <p:sp>
        <p:nvSpPr>
          <p:cNvPr id="32" name="Triangle 31">
            <a:extLst>
              <a:ext uri="{FF2B5EF4-FFF2-40B4-BE49-F238E27FC236}">
                <a16:creationId xmlns:a16="http://schemas.microsoft.com/office/drawing/2014/main" id="{31CA67F9-83D3-B646-825F-6ADEE23D65B9}"/>
              </a:ext>
            </a:extLst>
          </p:cNvPr>
          <p:cNvSpPr/>
          <p:nvPr userDrawn="1"/>
        </p:nvSpPr>
        <p:spPr>
          <a:xfrm>
            <a:off x="1" y="5764526"/>
            <a:ext cx="1067964" cy="1106354"/>
          </a:xfrm>
          <a:prstGeom prst="triangle">
            <a:avLst>
              <a:gd name="adj" fmla="val 0"/>
            </a:avLst>
          </a:prstGeom>
          <a:solidFill>
            <a:srgbClr val="D4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A58158-FB30-402D-9EAA-2604BF1AD7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1" y="1524000"/>
            <a:ext cx="6467475" cy="723900"/>
          </a:xfrm>
        </p:spPr>
        <p:txBody>
          <a:bodyPr anchor="t"/>
          <a:lstStyle>
            <a:lvl1pPr algn="l">
              <a:defRPr sz="4800"/>
            </a:lvl1pPr>
          </a:lstStyle>
          <a:p>
            <a:r>
              <a:rPr lang="en-US"/>
              <a:t>Type 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98BC9-6D0C-459A-9F7F-5E47C262AB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2362201"/>
            <a:ext cx="6467475" cy="643362"/>
          </a:xfrm>
        </p:spPr>
        <p:txBody>
          <a:bodyPr lIns="0"/>
          <a:lstStyle>
            <a:lvl1pPr marL="0" indent="0" algn="l">
              <a:buNone/>
              <a:defRPr sz="3200"/>
            </a:lvl1pPr>
            <a:lvl2pPr marL="457182" indent="0" algn="ctr">
              <a:buNone/>
              <a:defRPr sz="20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0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en-US"/>
              <a:t>Type subtitle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9ADCB45-CDD6-4A48-882D-5B8BF9CC4E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286251"/>
            <a:ext cx="4800600" cy="409575"/>
          </a:xfrm>
        </p:spPr>
        <p:txBody>
          <a:bodyPr lIns="0"/>
          <a:lstStyle>
            <a:lvl1pPr marL="0" indent="0">
              <a:buNone/>
              <a:defRPr sz="2000" b="0"/>
            </a:lvl1pPr>
            <a:lvl2pPr marL="228591" indent="0">
              <a:buNone/>
              <a:defRPr/>
            </a:lvl2pPr>
            <a:lvl3pPr marL="502900" indent="0">
              <a:buNone/>
              <a:defRPr/>
            </a:lvl3pPr>
            <a:lvl4pPr marL="777209" indent="0">
              <a:buNone/>
              <a:defRPr/>
            </a:lvl4pPr>
            <a:lvl5pPr marL="1051518" indent="0">
              <a:buNone/>
              <a:defRPr/>
            </a:lvl5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648667D5-E2E7-4331-B1ED-AE39B4769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699550"/>
            <a:ext cx="4800600" cy="634450"/>
          </a:xfrm>
        </p:spPr>
        <p:txBody>
          <a:bodyPr lIns="0"/>
          <a:lstStyle>
            <a:lvl1pPr marL="0" indent="0">
              <a:spcAft>
                <a:spcPts val="300"/>
              </a:spcAft>
              <a:buNone/>
              <a:defRPr sz="2000" b="0"/>
            </a:lvl1pPr>
            <a:lvl2pPr marL="228591" indent="0">
              <a:buNone/>
              <a:defRPr/>
            </a:lvl2pPr>
            <a:lvl3pPr marL="502900" indent="0">
              <a:buNone/>
              <a:defRPr/>
            </a:lvl3pPr>
            <a:lvl4pPr marL="777209" indent="0">
              <a:buNone/>
              <a:defRPr/>
            </a:lvl4pPr>
            <a:lvl5pPr marL="1051518" indent="0">
              <a:buNone/>
              <a:defRPr/>
            </a:lvl5pPr>
          </a:lstStyle>
          <a:p>
            <a:pPr lvl="0"/>
            <a:r>
              <a:rPr lang="en-US"/>
              <a:t>Speaker title</a:t>
            </a:r>
            <a:br>
              <a:rPr lang="en-US"/>
            </a:br>
            <a:r>
              <a:rPr lang="en-US"/>
              <a:t>Company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FCD42A-206E-4E24-A5B1-8A8A1991DCBE}"/>
              </a:ext>
            </a:extLst>
          </p:cNvPr>
          <p:cNvSpPr txBox="1"/>
          <p:nvPr userDrawn="1"/>
        </p:nvSpPr>
        <p:spPr>
          <a:xfrm>
            <a:off x="4127353" y="6389814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</a:rPr>
              <a:t>© 2022, Amazon Web Services, Inc. or its affiliates. All rights reserved. Amazon Confidential and Trademark.</a:t>
            </a:r>
          </a:p>
        </p:txBody>
      </p:sp>
      <p:pic>
        <p:nvPicPr>
          <p:cNvPr id="22" name="object 9">
            <a:extLst>
              <a:ext uri="{FF2B5EF4-FFF2-40B4-BE49-F238E27FC236}">
                <a16:creationId xmlns:a16="http://schemas.microsoft.com/office/drawing/2014/main" id="{EC9CB2A8-5FD0-BB4D-B882-1797C3CA28E8}"/>
              </a:ext>
            </a:extLst>
          </p:cNvPr>
          <p:cNvPicPr/>
          <p:nvPr userDrawn="1"/>
        </p:nvPicPr>
        <p:blipFill rotWithShape="1">
          <a:blip r:embed="rId2" cstate="print"/>
          <a:srcRect l="11014" t="-181" r="22229" b="6183"/>
          <a:stretch/>
        </p:blipFill>
        <p:spPr>
          <a:xfrm>
            <a:off x="8781906" y="1433257"/>
            <a:ext cx="3410095" cy="5446927"/>
          </a:xfrm>
          <a:prstGeom prst="rect">
            <a:avLst/>
          </a:prstGeom>
        </p:spPr>
      </p:pic>
      <p:pic>
        <p:nvPicPr>
          <p:cNvPr id="23" name="object 3">
            <a:extLst>
              <a:ext uri="{FF2B5EF4-FFF2-40B4-BE49-F238E27FC236}">
                <a16:creationId xmlns:a16="http://schemas.microsoft.com/office/drawing/2014/main" id="{EDAF2544-8B9A-D442-B805-162485290A78}"/>
              </a:ext>
            </a:extLst>
          </p:cNvPr>
          <p:cNvPicPr/>
          <p:nvPr userDrawn="1"/>
        </p:nvPicPr>
        <p:blipFill rotWithShape="1">
          <a:blip r:embed="rId3" cstate="print"/>
          <a:srcRect l="51426" r="713" b="2327"/>
          <a:stretch/>
        </p:blipFill>
        <p:spPr>
          <a:xfrm>
            <a:off x="8781536" y="1413758"/>
            <a:ext cx="3410465" cy="547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16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HeaderVersion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AEDAF65F-20ED-A548-9056-B76D6F9FDFED}"/>
              </a:ext>
            </a:extLst>
          </p:cNvPr>
          <p:cNvSpPr/>
          <p:nvPr userDrawn="1"/>
        </p:nvSpPr>
        <p:spPr>
          <a:xfrm>
            <a:off x="-2" y="0"/>
            <a:ext cx="10797872" cy="6870932"/>
          </a:xfrm>
          <a:custGeom>
            <a:avLst/>
            <a:gdLst>
              <a:gd name="connsiteX0" fmla="*/ 1 w 10797872"/>
              <a:gd name="connsiteY0" fmla="*/ 0 h 6870932"/>
              <a:gd name="connsiteX1" fmla="*/ 10797872 w 10797872"/>
              <a:gd name="connsiteY1" fmla="*/ 0 h 6870932"/>
              <a:gd name="connsiteX2" fmla="*/ 10797872 w 10797872"/>
              <a:gd name="connsiteY2" fmla="*/ 4548146 h 6870932"/>
              <a:gd name="connsiteX3" fmla="*/ 10630162 w 10797872"/>
              <a:gd name="connsiteY3" fmla="*/ 4548146 h 6870932"/>
              <a:gd name="connsiteX4" fmla="*/ 10702457 w 10797872"/>
              <a:gd name="connsiteY4" fmla="*/ 4551118 h 6870932"/>
              <a:gd name="connsiteX5" fmla="*/ 0 w 10797872"/>
              <a:gd name="connsiteY5" fmla="*/ 6870932 h 6870932"/>
              <a:gd name="connsiteX6" fmla="*/ 0 w 10797872"/>
              <a:gd name="connsiteY6" fmla="*/ 4111220 h 6870932"/>
              <a:gd name="connsiteX7" fmla="*/ 1 w 10797872"/>
              <a:gd name="connsiteY7" fmla="*/ 4111220 h 687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872" h="6870932">
                <a:moveTo>
                  <a:pt x="1" y="0"/>
                </a:moveTo>
                <a:lnTo>
                  <a:pt x="10797872" y="0"/>
                </a:lnTo>
                <a:lnTo>
                  <a:pt x="10797872" y="4548146"/>
                </a:lnTo>
                <a:lnTo>
                  <a:pt x="10630162" y="4548146"/>
                </a:lnTo>
                <a:lnTo>
                  <a:pt x="10702457" y="4551118"/>
                </a:lnTo>
                <a:lnTo>
                  <a:pt x="0" y="6870932"/>
                </a:lnTo>
                <a:lnTo>
                  <a:pt x="0" y="4111220"/>
                </a:lnTo>
                <a:lnTo>
                  <a:pt x="1" y="411122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>
              <a:solidFill>
                <a:schemeClr val="tx1"/>
              </a:solidFill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17C693E7-0771-664D-AA16-A6DDC2674DA1}"/>
              </a:ext>
            </a:extLst>
          </p:cNvPr>
          <p:cNvSpPr/>
          <p:nvPr userDrawn="1"/>
        </p:nvSpPr>
        <p:spPr>
          <a:xfrm>
            <a:off x="-2" y="4447751"/>
            <a:ext cx="12205255" cy="2410248"/>
          </a:xfrm>
          <a:custGeom>
            <a:avLst/>
            <a:gdLst>
              <a:gd name="connsiteX0" fmla="*/ 10797874 w 12205255"/>
              <a:gd name="connsiteY0" fmla="*/ 0 h 2410248"/>
              <a:gd name="connsiteX1" fmla="*/ 10797874 w 12205255"/>
              <a:gd name="connsiteY1" fmla="*/ 4979 h 2410248"/>
              <a:gd name="connsiteX2" fmla="*/ 12205255 w 12205255"/>
              <a:gd name="connsiteY2" fmla="*/ 389660 h 2410248"/>
              <a:gd name="connsiteX3" fmla="*/ 12205255 w 12205255"/>
              <a:gd name="connsiteY3" fmla="*/ 2407277 h 2410248"/>
              <a:gd name="connsiteX4" fmla="*/ 10797874 w 12205255"/>
              <a:gd name="connsiteY4" fmla="*/ 2407277 h 2410248"/>
              <a:gd name="connsiteX5" fmla="*/ 10797874 w 12205255"/>
              <a:gd name="connsiteY5" fmla="*/ 2410248 h 2410248"/>
              <a:gd name="connsiteX6" fmla="*/ 0 w 12205255"/>
              <a:gd name="connsiteY6" fmla="*/ 2410248 h 241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5255" h="2410248">
                <a:moveTo>
                  <a:pt x="10797874" y="0"/>
                </a:moveTo>
                <a:lnTo>
                  <a:pt x="10797874" y="4979"/>
                </a:lnTo>
                <a:lnTo>
                  <a:pt x="12205255" y="389660"/>
                </a:lnTo>
                <a:lnTo>
                  <a:pt x="12205255" y="2407277"/>
                </a:lnTo>
                <a:lnTo>
                  <a:pt x="10797874" y="2407277"/>
                </a:lnTo>
                <a:lnTo>
                  <a:pt x="10797874" y="2410248"/>
                </a:lnTo>
                <a:lnTo>
                  <a:pt x="0" y="2410248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2F3E8-1253-4748-A4CA-00B845807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377441"/>
            <a:ext cx="6705600" cy="1625599"/>
          </a:xfrm>
        </p:spPr>
        <p:txBody>
          <a:bodyPr anchor="t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– </a:t>
            </a:r>
            <a:br>
              <a:rPr lang="en-US"/>
            </a:br>
            <a:r>
              <a:rPr lang="en-US"/>
              <a:t>Type section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C699F1-8C4A-454D-90C2-CAF25DD5A78F}"/>
              </a:ext>
            </a:extLst>
          </p:cNvPr>
          <p:cNvSpPr txBox="1"/>
          <p:nvPr userDrawn="1"/>
        </p:nvSpPr>
        <p:spPr>
          <a:xfrm>
            <a:off x="4127353" y="6389814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dirty="0">
                <a:solidFill>
                  <a:schemeClr val="tx1"/>
                </a:solidFill>
              </a:rPr>
              <a:t>© 2022, Amazon Web Services, Inc. or its affiliates. All rights reserved. Amazon Confidential and Trademark.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30F6B-FC0A-924B-9EA8-2BB9B2CC7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49344F-8FC9-6C44-90AC-3F629F980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29803-42D7-A244-9477-DD91AA020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7AE8D3-C1AF-1E4B-904B-BA5FA3AE22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63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608">
          <p15:clr>
            <a:srgbClr val="FBAE40"/>
          </p15:clr>
        </p15:guide>
        <p15:guide id="2" orient="horz" pos="124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Bleed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C7F677E-AEA4-8946-842D-8EE8C55B2417}"/>
              </a:ext>
            </a:extLst>
          </p:cNvPr>
          <p:cNvGrpSpPr/>
          <p:nvPr userDrawn="1"/>
        </p:nvGrpSpPr>
        <p:grpSpPr>
          <a:xfrm>
            <a:off x="10647350" y="-1"/>
            <a:ext cx="1544650" cy="6858001"/>
            <a:chOff x="8599545" y="0"/>
            <a:chExt cx="1465835" cy="686847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980883-92E6-D34B-BECC-4EB5AF2B09AF}"/>
                </a:ext>
              </a:extLst>
            </p:cNvPr>
            <p:cNvSpPr/>
            <p:nvPr userDrawn="1"/>
          </p:nvSpPr>
          <p:spPr>
            <a:xfrm>
              <a:off x="8606528" y="1444892"/>
              <a:ext cx="1458852" cy="4306754"/>
            </a:xfrm>
            <a:prstGeom prst="rect">
              <a:avLst/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6" name="Triangle 5">
              <a:extLst>
                <a:ext uri="{FF2B5EF4-FFF2-40B4-BE49-F238E27FC236}">
                  <a16:creationId xmlns:a16="http://schemas.microsoft.com/office/drawing/2014/main" id="{1BC5181A-52CF-7A47-85DB-B2F0EAB292B9}"/>
                </a:ext>
              </a:extLst>
            </p:cNvPr>
            <p:cNvSpPr/>
            <p:nvPr userDrawn="1"/>
          </p:nvSpPr>
          <p:spPr>
            <a:xfrm>
              <a:off x="8599546" y="0"/>
              <a:ext cx="1465834" cy="1444892"/>
            </a:xfrm>
            <a:prstGeom prst="triangle">
              <a:avLst>
                <a:gd name="adj" fmla="val 0"/>
              </a:avLst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7" name="Triangle 6">
              <a:extLst>
                <a:ext uri="{FF2B5EF4-FFF2-40B4-BE49-F238E27FC236}">
                  <a16:creationId xmlns:a16="http://schemas.microsoft.com/office/drawing/2014/main" id="{BB7CD314-FBF8-C048-8E04-A0558D0CAB0C}"/>
                </a:ext>
              </a:extLst>
            </p:cNvPr>
            <p:cNvSpPr/>
            <p:nvPr userDrawn="1"/>
          </p:nvSpPr>
          <p:spPr>
            <a:xfrm rot="10800000">
              <a:off x="8599545" y="5751646"/>
              <a:ext cx="1465833" cy="1116824"/>
            </a:xfrm>
            <a:prstGeom prst="triangle">
              <a:avLst>
                <a:gd name="adj" fmla="val 0"/>
              </a:avLst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57984E3-9125-BB47-A7AB-D4BDC2CB4E17}"/>
              </a:ext>
            </a:extLst>
          </p:cNvPr>
          <p:cNvSpPr/>
          <p:nvPr userDrawn="1"/>
        </p:nvSpPr>
        <p:spPr>
          <a:xfrm>
            <a:off x="-3679" y="-2"/>
            <a:ext cx="10647350" cy="574287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12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0052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C33AB-9594-4983-B9F9-6E0A6C44C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Two-column layout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E26799-E40A-FF40-825F-B57C58C06DC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2C241C-33BD-E54E-86D9-17347A8531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DBD263-9859-D042-9025-9D6F3D7D50E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FE06ED-CD9F-7B49-84A5-64AEED7E9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  <p:sp>
        <p:nvSpPr>
          <p:cNvPr id="11" name="object 3">
            <a:extLst>
              <a:ext uri="{FF2B5EF4-FFF2-40B4-BE49-F238E27FC236}">
                <a16:creationId xmlns:a16="http://schemas.microsoft.com/office/drawing/2014/main" id="{65EC41B5-C56F-3F49-BA99-4CA82675C35E}"/>
              </a:ext>
            </a:extLst>
          </p:cNvPr>
          <p:cNvSpPr/>
          <p:nvPr userDrawn="1"/>
        </p:nvSpPr>
        <p:spPr>
          <a:xfrm>
            <a:off x="4946650" y="469900"/>
            <a:ext cx="7245350" cy="6388100"/>
          </a:xfrm>
          <a:custGeom>
            <a:avLst/>
            <a:gdLst/>
            <a:ahLst/>
            <a:cxnLst/>
            <a:rect l="l" t="t" r="r" b="b"/>
            <a:pathLst>
              <a:path w="7245350" h="6388100">
                <a:moveTo>
                  <a:pt x="6950875" y="5885142"/>
                </a:moveTo>
                <a:lnTo>
                  <a:pt x="6947548" y="5839803"/>
                </a:lnTo>
                <a:lnTo>
                  <a:pt x="6937845" y="5796508"/>
                </a:lnTo>
                <a:lnTo>
                  <a:pt x="6922275" y="5755741"/>
                </a:lnTo>
                <a:lnTo>
                  <a:pt x="6901320" y="5717972"/>
                </a:lnTo>
                <a:lnTo>
                  <a:pt x="6875424" y="5683682"/>
                </a:lnTo>
                <a:lnTo>
                  <a:pt x="6845109" y="5653367"/>
                </a:lnTo>
                <a:lnTo>
                  <a:pt x="6810819" y="5627484"/>
                </a:lnTo>
                <a:lnTo>
                  <a:pt x="6773050" y="5606516"/>
                </a:lnTo>
                <a:lnTo>
                  <a:pt x="6732283" y="5590946"/>
                </a:lnTo>
                <a:lnTo>
                  <a:pt x="6688988" y="5581256"/>
                </a:lnTo>
                <a:lnTo>
                  <a:pt x="6643649" y="5577916"/>
                </a:lnTo>
                <a:lnTo>
                  <a:pt x="6598310" y="5581256"/>
                </a:lnTo>
                <a:lnTo>
                  <a:pt x="6555016" y="5590946"/>
                </a:lnTo>
                <a:lnTo>
                  <a:pt x="6514249" y="5606516"/>
                </a:lnTo>
                <a:lnTo>
                  <a:pt x="6476479" y="5627484"/>
                </a:lnTo>
                <a:lnTo>
                  <a:pt x="6442202" y="5653367"/>
                </a:lnTo>
                <a:lnTo>
                  <a:pt x="6411874" y="5683682"/>
                </a:lnTo>
                <a:lnTo>
                  <a:pt x="6385992" y="5717972"/>
                </a:lnTo>
                <a:lnTo>
                  <a:pt x="6365024" y="5755741"/>
                </a:lnTo>
                <a:lnTo>
                  <a:pt x="6349454" y="5796508"/>
                </a:lnTo>
                <a:lnTo>
                  <a:pt x="6339764" y="5839803"/>
                </a:lnTo>
                <a:lnTo>
                  <a:pt x="6336424" y="5885142"/>
                </a:lnTo>
                <a:lnTo>
                  <a:pt x="6339764" y="5930481"/>
                </a:lnTo>
                <a:lnTo>
                  <a:pt x="6349454" y="5973775"/>
                </a:lnTo>
                <a:lnTo>
                  <a:pt x="6365024" y="6014542"/>
                </a:lnTo>
                <a:lnTo>
                  <a:pt x="6385992" y="6052312"/>
                </a:lnTo>
                <a:lnTo>
                  <a:pt x="6411874" y="6086589"/>
                </a:lnTo>
                <a:lnTo>
                  <a:pt x="6442202" y="6116917"/>
                </a:lnTo>
                <a:lnTo>
                  <a:pt x="6476479" y="6142799"/>
                </a:lnTo>
                <a:lnTo>
                  <a:pt x="6514249" y="6163767"/>
                </a:lnTo>
                <a:lnTo>
                  <a:pt x="6555016" y="6179337"/>
                </a:lnTo>
                <a:lnTo>
                  <a:pt x="6598310" y="6189027"/>
                </a:lnTo>
                <a:lnTo>
                  <a:pt x="6643649" y="6192367"/>
                </a:lnTo>
                <a:lnTo>
                  <a:pt x="6688988" y="6189027"/>
                </a:lnTo>
                <a:lnTo>
                  <a:pt x="6732283" y="6179337"/>
                </a:lnTo>
                <a:lnTo>
                  <a:pt x="6773050" y="6163767"/>
                </a:lnTo>
                <a:lnTo>
                  <a:pt x="6810819" y="6142799"/>
                </a:lnTo>
                <a:lnTo>
                  <a:pt x="6845109" y="6116917"/>
                </a:lnTo>
                <a:lnTo>
                  <a:pt x="6875424" y="6086589"/>
                </a:lnTo>
                <a:lnTo>
                  <a:pt x="6901320" y="6052312"/>
                </a:lnTo>
                <a:lnTo>
                  <a:pt x="6922275" y="6014542"/>
                </a:lnTo>
                <a:lnTo>
                  <a:pt x="6937845" y="5973775"/>
                </a:lnTo>
                <a:lnTo>
                  <a:pt x="6947548" y="5930481"/>
                </a:lnTo>
                <a:lnTo>
                  <a:pt x="6950875" y="5885142"/>
                </a:lnTo>
                <a:close/>
              </a:path>
              <a:path w="7245350" h="6388100">
                <a:moveTo>
                  <a:pt x="7245337" y="4888674"/>
                </a:moveTo>
                <a:lnTo>
                  <a:pt x="7178345" y="4850828"/>
                </a:lnTo>
                <a:lnTo>
                  <a:pt x="7137844" y="4830800"/>
                </a:lnTo>
                <a:lnTo>
                  <a:pt x="7096480" y="4812322"/>
                </a:lnTo>
                <a:lnTo>
                  <a:pt x="7054291" y="4795418"/>
                </a:lnTo>
                <a:lnTo>
                  <a:pt x="7011314" y="4780127"/>
                </a:lnTo>
                <a:lnTo>
                  <a:pt x="6967588" y="4766500"/>
                </a:lnTo>
                <a:lnTo>
                  <a:pt x="6923151" y="4754562"/>
                </a:lnTo>
                <a:lnTo>
                  <a:pt x="6878040" y="4744364"/>
                </a:lnTo>
                <a:lnTo>
                  <a:pt x="6832282" y="4735931"/>
                </a:lnTo>
                <a:lnTo>
                  <a:pt x="6785927" y="4729315"/>
                </a:lnTo>
                <a:lnTo>
                  <a:pt x="6739014" y="4724527"/>
                </a:lnTo>
                <a:lnTo>
                  <a:pt x="6691579" y="4721631"/>
                </a:lnTo>
                <a:lnTo>
                  <a:pt x="6643649" y="4720666"/>
                </a:lnTo>
                <a:lnTo>
                  <a:pt x="6595732" y="4721631"/>
                </a:lnTo>
                <a:lnTo>
                  <a:pt x="6548285" y="4724527"/>
                </a:lnTo>
                <a:lnTo>
                  <a:pt x="6501371" y="4729315"/>
                </a:lnTo>
                <a:lnTo>
                  <a:pt x="6455016" y="4735931"/>
                </a:lnTo>
                <a:lnTo>
                  <a:pt x="6409271" y="4744364"/>
                </a:lnTo>
                <a:lnTo>
                  <a:pt x="6364148" y="4754562"/>
                </a:lnTo>
                <a:lnTo>
                  <a:pt x="6319710" y="4766500"/>
                </a:lnTo>
                <a:lnTo>
                  <a:pt x="6275984" y="4780127"/>
                </a:lnTo>
                <a:lnTo>
                  <a:pt x="6233007" y="4795418"/>
                </a:lnTo>
                <a:lnTo>
                  <a:pt x="6190818" y="4812322"/>
                </a:lnTo>
                <a:lnTo>
                  <a:pt x="6149467" y="4830800"/>
                </a:lnTo>
                <a:lnTo>
                  <a:pt x="6108966" y="4850828"/>
                </a:lnTo>
                <a:lnTo>
                  <a:pt x="6069368" y="4872367"/>
                </a:lnTo>
                <a:lnTo>
                  <a:pt x="6030722" y="4895367"/>
                </a:lnTo>
                <a:lnTo>
                  <a:pt x="5993041" y="4919802"/>
                </a:lnTo>
                <a:lnTo>
                  <a:pt x="5956376" y="4945634"/>
                </a:lnTo>
                <a:lnTo>
                  <a:pt x="5920765" y="4972812"/>
                </a:lnTo>
                <a:lnTo>
                  <a:pt x="5886247" y="5001311"/>
                </a:lnTo>
                <a:lnTo>
                  <a:pt x="5852858" y="5031092"/>
                </a:lnTo>
                <a:lnTo>
                  <a:pt x="5820638" y="5062118"/>
                </a:lnTo>
                <a:lnTo>
                  <a:pt x="5789612" y="5094338"/>
                </a:lnTo>
                <a:lnTo>
                  <a:pt x="5759831" y="5127726"/>
                </a:lnTo>
                <a:lnTo>
                  <a:pt x="5731332" y="5162245"/>
                </a:lnTo>
                <a:lnTo>
                  <a:pt x="5704154" y="5197856"/>
                </a:lnTo>
                <a:lnTo>
                  <a:pt x="5678322" y="5234521"/>
                </a:lnTo>
                <a:lnTo>
                  <a:pt x="5653887" y="5272202"/>
                </a:lnTo>
                <a:lnTo>
                  <a:pt x="5630888" y="5310848"/>
                </a:lnTo>
                <a:lnTo>
                  <a:pt x="5609348" y="5350446"/>
                </a:lnTo>
                <a:lnTo>
                  <a:pt x="5589321" y="5390947"/>
                </a:lnTo>
                <a:lnTo>
                  <a:pt x="5570829" y="5432310"/>
                </a:lnTo>
                <a:lnTo>
                  <a:pt x="5553926" y="5474487"/>
                </a:lnTo>
                <a:lnTo>
                  <a:pt x="5538648" y="5517464"/>
                </a:lnTo>
                <a:lnTo>
                  <a:pt x="5525008" y="5561190"/>
                </a:lnTo>
                <a:lnTo>
                  <a:pt x="5513082" y="5605640"/>
                </a:lnTo>
                <a:lnTo>
                  <a:pt x="5502872" y="5650750"/>
                </a:lnTo>
                <a:lnTo>
                  <a:pt x="5494452" y="5696509"/>
                </a:lnTo>
                <a:lnTo>
                  <a:pt x="5487822" y="5742851"/>
                </a:lnTo>
                <a:lnTo>
                  <a:pt x="5483047" y="5789777"/>
                </a:lnTo>
                <a:lnTo>
                  <a:pt x="5480151" y="5837212"/>
                </a:lnTo>
                <a:lnTo>
                  <a:pt x="5479173" y="5885142"/>
                </a:lnTo>
                <a:lnTo>
                  <a:pt x="5480151" y="5933059"/>
                </a:lnTo>
                <a:lnTo>
                  <a:pt x="5483047" y="5980506"/>
                </a:lnTo>
                <a:lnTo>
                  <a:pt x="5487822" y="6027420"/>
                </a:lnTo>
                <a:lnTo>
                  <a:pt x="5494452" y="6073775"/>
                </a:lnTo>
                <a:lnTo>
                  <a:pt x="5502872" y="6119520"/>
                </a:lnTo>
                <a:lnTo>
                  <a:pt x="5513082" y="6164643"/>
                </a:lnTo>
                <a:lnTo>
                  <a:pt x="5525008" y="6209081"/>
                </a:lnTo>
                <a:lnTo>
                  <a:pt x="5538648" y="6252807"/>
                </a:lnTo>
                <a:lnTo>
                  <a:pt x="5553926" y="6295783"/>
                </a:lnTo>
                <a:lnTo>
                  <a:pt x="5570829" y="6337973"/>
                </a:lnTo>
                <a:lnTo>
                  <a:pt x="5589321" y="6379324"/>
                </a:lnTo>
                <a:lnTo>
                  <a:pt x="5593664" y="6388100"/>
                </a:lnTo>
                <a:lnTo>
                  <a:pt x="7245337" y="4888674"/>
                </a:lnTo>
                <a:close/>
              </a:path>
              <a:path w="7245350" h="6388100">
                <a:moveTo>
                  <a:pt x="7245337" y="1206500"/>
                </a:moveTo>
                <a:lnTo>
                  <a:pt x="7224928" y="1219200"/>
                </a:lnTo>
                <a:lnTo>
                  <a:pt x="7007644" y="1447800"/>
                </a:lnTo>
                <a:lnTo>
                  <a:pt x="6971322" y="1473200"/>
                </a:lnTo>
                <a:lnTo>
                  <a:pt x="6906349" y="1541284"/>
                </a:lnTo>
                <a:lnTo>
                  <a:pt x="6906349" y="3530600"/>
                </a:lnTo>
                <a:lnTo>
                  <a:pt x="6381051" y="3530600"/>
                </a:lnTo>
                <a:lnTo>
                  <a:pt x="6614287" y="3225800"/>
                </a:lnTo>
                <a:lnTo>
                  <a:pt x="6643687" y="3187700"/>
                </a:lnTo>
                <a:lnTo>
                  <a:pt x="6673075" y="3225800"/>
                </a:lnTo>
                <a:lnTo>
                  <a:pt x="6906349" y="3530600"/>
                </a:lnTo>
                <a:lnTo>
                  <a:pt x="6906349" y="1541284"/>
                </a:lnTo>
                <a:lnTo>
                  <a:pt x="6862242" y="1587500"/>
                </a:lnTo>
                <a:lnTo>
                  <a:pt x="6825831" y="1638300"/>
                </a:lnTo>
                <a:lnTo>
                  <a:pt x="6643675" y="1828800"/>
                </a:lnTo>
                <a:lnTo>
                  <a:pt x="6461582" y="1638300"/>
                </a:lnTo>
                <a:lnTo>
                  <a:pt x="6425197" y="1587500"/>
                </a:lnTo>
                <a:lnTo>
                  <a:pt x="6316154" y="1473200"/>
                </a:lnTo>
                <a:lnTo>
                  <a:pt x="6279845" y="1447800"/>
                </a:lnTo>
                <a:lnTo>
                  <a:pt x="6087986" y="1245870"/>
                </a:lnTo>
                <a:lnTo>
                  <a:pt x="6087986" y="2501900"/>
                </a:lnTo>
                <a:lnTo>
                  <a:pt x="5905703" y="2730500"/>
                </a:lnTo>
                <a:lnTo>
                  <a:pt x="5875426" y="2781300"/>
                </a:lnTo>
                <a:lnTo>
                  <a:pt x="5754636" y="2933700"/>
                </a:lnTo>
                <a:lnTo>
                  <a:pt x="5724537" y="2984500"/>
                </a:lnTo>
                <a:lnTo>
                  <a:pt x="5664441" y="3060700"/>
                </a:lnTo>
                <a:lnTo>
                  <a:pt x="5634469" y="3111500"/>
                </a:lnTo>
                <a:lnTo>
                  <a:pt x="5544782" y="3225800"/>
                </a:lnTo>
                <a:lnTo>
                  <a:pt x="5514975" y="3276600"/>
                </a:lnTo>
                <a:lnTo>
                  <a:pt x="5485231" y="3314700"/>
                </a:lnTo>
                <a:lnTo>
                  <a:pt x="5455526" y="3365500"/>
                </a:lnTo>
                <a:lnTo>
                  <a:pt x="5396268" y="3441700"/>
                </a:lnTo>
                <a:lnTo>
                  <a:pt x="5366728" y="3492500"/>
                </a:lnTo>
                <a:lnTo>
                  <a:pt x="5337238" y="3530600"/>
                </a:lnTo>
                <a:lnTo>
                  <a:pt x="5307812" y="3581400"/>
                </a:lnTo>
                <a:lnTo>
                  <a:pt x="5202542" y="3581400"/>
                </a:lnTo>
                <a:lnTo>
                  <a:pt x="5150104" y="3594100"/>
                </a:lnTo>
                <a:lnTo>
                  <a:pt x="5045608" y="3594100"/>
                </a:lnTo>
                <a:lnTo>
                  <a:pt x="4993564" y="3606800"/>
                </a:lnTo>
                <a:lnTo>
                  <a:pt x="4889868" y="3606800"/>
                </a:lnTo>
                <a:lnTo>
                  <a:pt x="4838243" y="3619500"/>
                </a:lnTo>
                <a:lnTo>
                  <a:pt x="4735398" y="3619500"/>
                </a:lnTo>
                <a:lnTo>
                  <a:pt x="4734877" y="3619639"/>
                </a:lnTo>
                <a:lnTo>
                  <a:pt x="4734877" y="4483100"/>
                </a:lnTo>
                <a:lnTo>
                  <a:pt x="4708182" y="4533900"/>
                </a:lnTo>
                <a:lnTo>
                  <a:pt x="4681575" y="4572000"/>
                </a:lnTo>
                <a:lnTo>
                  <a:pt x="4655032" y="4622800"/>
                </a:lnTo>
                <a:lnTo>
                  <a:pt x="4628591" y="4660900"/>
                </a:lnTo>
                <a:lnTo>
                  <a:pt x="4575937" y="4762500"/>
                </a:lnTo>
                <a:lnTo>
                  <a:pt x="4549800" y="4800600"/>
                </a:lnTo>
                <a:lnTo>
                  <a:pt x="4523816" y="4851400"/>
                </a:lnTo>
                <a:lnTo>
                  <a:pt x="4497971" y="4889500"/>
                </a:lnTo>
                <a:lnTo>
                  <a:pt x="4472279" y="4940300"/>
                </a:lnTo>
                <a:lnTo>
                  <a:pt x="4452175" y="4902200"/>
                </a:lnTo>
                <a:lnTo>
                  <a:pt x="4432249" y="4851400"/>
                </a:lnTo>
                <a:lnTo>
                  <a:pt x="4412500" y="4800600"/>
                </a:lnTo>
                <a:lnTo>
                  <a:pt x="4392917" y="4762500"/>
                </a:lnTo>
                <a:lnTo>
                  <a:pt x="4373524" y="4711700"/>
                </a:lnTo>
                <a:lnTo>
                  <a:pt x="4354296" y="4673600"/>
                </a:lnTo>
                <a:lnTo>
                  <a:pt x="4335259" y="4622800"/>
                </a:lnTo>
                <a:lnTo>
                  <a:pt x="4316400" y="4584700"/>
                </a:lnTo>
                <a:lnTo>
                  <a:pt x="4297718" y="4533900"/>
                </a:lnTo>
                <a:lnTo>
                  <a:pt x="4345787" y="4533900"/>
                </a:lnTo>
                <a:lnTo>
                  <a:pt x="4393984" y="4521200"/>
                </a:lnTo>
                <a:lnTo>
                  <a:pt x="4442307" y="4521200"/>
                </a:lnTo>
                <a:lnTo>
                  <a:pt x="4490771" y="4508500"/>
                </a:lnTo>
                <a:lnTo>
                  <a:pt x="4539348" y="4508500"/>
                </a:lnTo>
                <a:lnTo>
                  <a:pt x="4588053" y="4495800"/>
                </a:lnTo>
                <a:lnTo>
                  <a:pt x="4685817" y="4495800"/>
                </a:lnTo>
                <a:lnTo>
                  <a:pt x="4734877" y="4483100"/>
                </a:lnTo>
                <a:lnTo>
                  <a:pt x="4734877" y="3619639"/>
                </a:lnTo>
                <a:lnTo>
                  <a:pt x="4684204" y="3632200"/>
                </a:lnTo>
                <a:lnTo>
                  <a:pt x="4633150" y="3632200"/>
                </a:lnTo>
                <a:lnTo>
                  <a:pt x="4582249" y="3644900"/>
                </a:lnTo>
                <a:lnTo>
                  <a:pt x="4480915" y="3644900"/>
                </a:lnTo>
                <a:lnTo>
                  <a:pt x="4430484" y="3657600"/>
                </a:lnTo>
                <a:lnTo>
                  <a:pt x="4380204" y="3657600"/>
                </a:lnTo>
                <a:lnTo>
                  <a:pt x="4330090" y="3670300"/>
                </a:lnTo>
                <a:lnTo>
                  <a:pt x="4280154" y="3670300"/>
                </a:lnTo>
                <a:lnTo>
                  <a:pt x="4230370" y="3683000"/>
                </a:lnTo>
                <a:lnTo>
                  <a:pt x="4180763" y="3683000"/>
                </a:lnTo>
                <a:lnTo>
                  <a:pt x="4131322" y="3695700"/>
                </a:lnTo>
                <a:lnTo>
                  <a:pt x="4082059" y="3695700"/>
                </a:lnTo>
                <a:lnTo>
                  <a:pt x="4032974" y="3708400"/>
                </a:lnTo>
                <a:lnTo>
                  <a:pt x="3984066" y="3708400"/>
                </a:lnTo>
                <a:lnTo>
                  <a:pt x="3966222" y="3657600"/>
                </a:lnTo>
                <a:lnTo>
                  <a:pt x="3948734" y="3606800"/>
                </a:lnTo>
                <a:lnTo>
                  <a:pt x="3931602" y="3556000"/>
                </a:lnTo>
                <a:lnTo>
                  <a:pt x="3914813" y="3505200"/>
                </a:lnTo>
                <a:lnTo>
                  <a:pt x="3898366" y="3454400"/>
                </a:lnTo>
                <a:lnTo>
                  <a:pt x="3882275" y="3403600"/>
                </a:lnTo>
                <a:lnTo>
                  <a:pt x="3866527" y="3352800"/>
                </a:lnTo>
                <a:lnTo>
                  <a:pt x="3851135" y="3302000"/>
                </a:lnTo>
                <a:lnTo>
                  <a:pt x="3836098" y="3251200"/>
                </a:lnTo>
                <a:lnTo>
                  <a:pt x="3821404" y="3200400"/>
                </a:lnTo>
                <a:lnTo>
                  <a:pt x="3807079" y="3149600"/>
                </a:lnTo>
                <a:lnTo>
                  <a:pt x="3793096" y="3098800"/>
                </a:lnTo>
                <a:lnTo>
                  <a:pt x="3779469" y="3060700"/>
                </a:lnTo>
                <a:lnTo>
                  <a:pt x="3766197" y="3009900"/>
                </a:lnTo>
                <a:lnTo>
                  <a:pt x="3753294" y="2959100"/>
                </a:lnTo>
                <a:lnTo>
                  <a:pt x="3740734" y="2908300"/>
                </a:lnTo>
                <a:lnTo>
                  <a:pt x="3728542" y="2857500"/>
                </a:lnTo>
                <a:lnTo>
                  <a:pt x="3716705" y="2819400"/>
                </a:lnTo>
                <a:lnTo>
                  <a:pt x="3705237" y="2768600"/>
                </a:lnTo>
                <a:lnTo>
                  <a:pt x="3694112" y="2717800"/>
                </a:lnTo>
                <a:lnTo>
                  <a:pt x="3683368" y="2667000"/>
                </a:lnTo>
                <a:lnTo>
                  <a:pt x="3669881" y="2616200"/>
                </a:lnTo>
                <a:lnTo>
                  <a:pt x="3657079" y="2552700"/>
                </a:lnTo>
                <a:lnTo>
                  <a:pt x="3644950" y="2489200"/>
                </a:lnTo>
                <a:lnTo>
                  <a:pt x="3633495" y="2438400"/>
                </a:lnTo>
                <a:lnTo>
                  <a:pt x="3622725" y="2374900"/>
                </a:lnTo>
                <a:lnTo>
                  <a:pt x="3612629" y="2324100"/>
                </a:lnTo>
                <a:lnTo>
                  <a:pt x="3603231" y="2260600"/>
                </a:lnTo>
                <a:lnTo>
                  <a:pt x="3594506" y="2209800"/>
                </a:lnTo>
                <a:lnTo>
                  <a:pt x="3586467" y="2146300"/>
                </a:lnTo>
                <a:lnTo>
                  <a:pt x="3579114" y="2095500"/>
                </a:lnTo>
                <a:lnTo>
                  <a:pt x="3572459" y="2044700"/>
                </a:lnTo>
                <a:lnTo>
                  <a:pt x="3566490" y="1993900"/>
                </a:lnTo>
                <a:lnTo>
                  <a:pt x="3561207" y="1943100"/>
                </a:lnTo>
                <a:lnTo>
                  <a:pt x="3556622" y="1892300"/>
                </a:lnTo>
                <a:lnTo>
                  <a:pt x="3552736" y="1841500"/>
                </a:lnTo>
                <a:lnTo>
                  <a:pt x="3549548" y="1790700"/>
                </a:lnTo>
                <a:lnTo>
                  <a:pt x="3547059" y="1739900"/>
                </a:lnTo>
                <a:lnTo>
                  <a:pt x="3545268" y="1701800"/>
                </a:lnTo>
                <a:lnTo>
                  <a:pt x="3544189" y="1651000"/>
                </a:lnTo>
                <a:lnTo>
                  <a:pt x="3543808" y="1600200"/>
                </a:lnTo>
                <a:lnTo>
                  <a:pt x="3544125" y="1562100"/>
                </a:lnTo>
                <a:lnTo>
                  <a:pt x="3545154" y="1511300"/>
                </a:lnTo>
                <a:lnTo>
                  <a:pt x="3546894" y="1473200"/>
                </a:lnTo>
                <a:lnTo>
                  <a:pt x="3549345" y="1435100"/>
                </a:lnTo>
                <a:lnTo>
                  <a:pt x="3552507" y="1397000"/>
                </a:lnTo>
                <a:lnTo>
                  <a:pt x="3556381" y="1358900"/>
                </a:lnTo>
                <a:lnTo>
                  <a:pt x="3564801" y="1295400"/>
                </a:lnTo>
                <a:lnTo>
                  <a:pt x="3575316" y="1231900"/>
                </a:lnTo>
                <a:lnTo>
                  <a:pt x="3587851" y="1168400"/>
                </a:lnTo>
                <a:lnTo>
                  <a:pt x="3602304" y="1117600"/>
                </a:lnTo>
                <a:lnTo>
                  <a:pt x="3618611" y="1066800"/>
                </a:lnTo>
                <a:lnTo>
                  <a:pt x="3636683" y="1028700"/>
                </a:lnTo>
                <a:lnTo>
                  <a:pt x="3656431" y="990600"/>
                </a:lnTo>
                <a:lnTo>
                  <a:pt x="3677780" y="952500"/>
                </a:lnTo>
                <a:lnTo>
                  <a:pt x="3724948" y="901700"/>
                </a:lnTo>
                <a:lnTo>
                  <a:pt x="3777919" y="863600"/>
                </a:lnTo>
                <a:lnTo>
                  <a:pt x="3809085" y="863600"/>
                </a:lnTo>
                <a:lnTo>
                  <a:pt x="3843934" y="850900"/>
                </a:lnTo>
                <a:lnTo>
                  <a:pt x="3920883" y="850900"/>
                </a:lnTo>
                <a:lnTo>
                  <a:pt x="3962196" y="863600"/>
                </a:lnTo>
                <a:lnTo>
                  <a:pt x="4006050" y="863600"/>
                </a:lnTo>
                <a:lnTo>
                  <a:pt x="4052303" y="876300"/>
                </a:lnTo>
                <a:lnTo>
                  <a:pt x="4100804" y="889000"/>
                </a:lnTo>
                <a:lnTo>
                  <a:pt x="4151388" y="901700"/>
                </a:lnTo>
                <a:lnTo>
                  <a:pt x="4203903" y="927100"/>
                </a:lnTo>
                <a:lnTo>
                  <a:pt x="4258208" y="952500"/>
                </a:lnTo>
                <a:lnTo>
                  <a:pt x="4330281" y="977900"/>
                </a:lnTo>
                <a:lnTo>
                  <a:pt x="4367161" y="1003300"/>
                </a:lnTo>
                <a:lnTo>
                  <a:pt x="4404588" y="1016000"/>
                </a:lnTo>
                <a:lnTo>
                  <a:pt x="4442523" y="1041400"/>
                </a:lnTo>
                <a:lnTo>
                  <a:pt x="4519942" y="1092200"/>
                </a:lnTo>
                <a:lnTo>
                  <a:pt x="4559389" y="1104900"/>
                </a:lnTo>
                <a:lnTo>
                  <a:pt x="4639665" y="1155700"/>
                </a:lnTo>
                <a:lnTo>
                  <a:pt x="4680483" y="1193800"/>
                </a:lnTo>
                <a:lnTo>
                  <a:pt x="4763389" y="1244600"/>
                </a:lnTo>
                <a:lnTo>
                  <a:pt x="4805451" y="1282700"/>
                </a:lnTo>
                <a:lnTo>
                  <a:pt x="4847907" y="1308100"/>
                </a:lnTo>
                <a:lnTo>
                  <a:pt x="4890732" y="1346200"/>
                </a:lnTo>
                <a:lnTo>
                  <a:pt x="4933924" y="1371600"/>
                </a:lnTo>
                <a:lnTo>
                  <a:pt x="5021338" y="1447800"/>
                </a:lnTo>
                <a:lnTo>
                  <a:pt x="5154815" y="1562100"/>
                </a:lnTo>
                <a:lnTo>
                  <a:pt x="5336629" y="1714500"/>
                </a:lnTo>
                <a:lnTo>
                  <a:pt x="5407063" y="1790700"/>
                </a:lnTo>
                <a:lnTo>
                  <a:pt x="5442382" y="1816100"/>
                </a:lnTo>
                <a:lnTo>
                  <a:pt x="5513222" y="1892300"/>
                </a:lnTo>
                <a:lnTo>
                  <a:pt x="5548731" y="1917700"/>
                </a:lnTo>
                <a:lnTo>
                  <a:pt x="5584317" y="1955800"/>
                </a:lnTo>
                <a:lnTo>
                  <a:pt x="6015469" y="2413000"/>
                </a:lnTo>
                <a:lnTo>
                  <a:pt x="6051702" y="2463800"/>
                </a:lnTo>
                <a:lnTo>
                  <a:pt x="6087986" y="2501900"/>
                </a:lnTo>
                <a:lnTo>
                  <a:pt x="6087986" y="1245870"/>
                </a:lnTo>
                <a:lnTo>
                  <a:pt x="6062650" y="1219200"/>
                </a:lnTo>
                <a:lnTo>
                  <a:pt x="6026582" y="1193800"/>
                </a:lnTo>
                <a:lnTo>
                  <a:pt x="5954560" y="1117600"/>
                </a:lnTo>
                <a:lnTo>
                  <a:pt x="5918619" y="1092200"/>
                </a:lnTo>
                <a:lnTo>
                  <a:pt x="5874283" y="1054100"/>
                </a:lnTo>
                <a:lnTo>
                  <a:pt x="5830151" y="1003300"/>
                </a:lnTo>
                <a:lnTo>
                  <a:pt x="5655475" y="850900"/>
                </a:lnTo>
                <a:lnTo>
                  <a:pt x="5612295" y="825500"/>
                </a:lnTo>
                <a:lnTo>
                  <a:pt x="5483949" y="711200"/>
                </a:lnTo>
                <a:lnTo>
                  <a:pt x="5441581" y="685800"/>
                </a:lnTo>
                <a:lnTo>
                  <a:pt x="5399417" y="647700"/>
                </a:lnTo>
                <a:lnTo>
                  <a:pt x="5357457" y="622300"/>
                </a:lnTo>
                <a:lnTo>
                  <a:pt x="5315712" y="584200"/>
                </a:lnTo>
                <a:lnTo>
                  <a:pt x="5232870" y="533400"/>
                </a:lnTo>
                <a:lnTo>
                  <a:pt x="5191785" y="495300"/>
                </a:lnTo>
                <a:lnTo>
                  <a:pt x="4989677" y="368300"/>
                </a:lnTo>
                <a:lnTo>
                  <a:pt x="4910455" y="317500"/>
                </a:lnTo>
                <a:lnTo>
                  <a:pt x="4871199" y="304800"/>
                </a:lnTo>
                <a:lnTo>
                  <a:pt x="4793399" y="254000"/>
                </a:lnTo>
                <a:lnTo>
                  <a:pt x="4754854" y="241300"/>
                </a:lnTo>
                <a:lnTo>
                  <a:pt x="4716564" y="215900"/>
                </a:lnTo>
                <a:lnTo>
                  <a:pt x="4678527" y="203200"/>
                </a:lnTo>
                <a:lnTo>
                  <a:pt x="4640732" y="177800"/>
                </a:lnTo>
                <a:lnTo>
                  <a:pt x="4603204" y="165100"/>
                </a:lnTo>
                <a:lnTo>
                  <a:pt x="4551057" y="139700"/>
                </a:lnTo>
                <a:lnTo>
                  <a:pt x="4499305" y="127000"/>
                </a:lnTo>
                <a:lnTo>
                  <a:pt x="4447984" y="101600"/>
                </a:lnTo>
                <a:lnTo>
                  <a:pt x="4397108" y="88900"/>
                </a:lnTo>
                <a:lnTo>
                  <a:pt x="4346676" y="63500"/>
                </a:lnTo>
                <a:lnTo>
                  <a:pt x="4198251" y="25400"/>
                </a:lnTo>
                <a:lnTo>
                  <a:pt x="4149801" y="25400"/>
                </a:lnTo>
                <a:lnTo>
                  <a:pt x="4054513" y="0"/>
                </a:lnTo>
                <a:lnTo>
                  <a:pt x="3749027" y="0"/>
                </a:lnTo>
                <a:lnTo>
                  <a:pt x="3697973" y="12700"/>
                </a:lnTo>
                <a:lnTo>
                  <a:pt x="3647795" y="12700"/>
                </a:lnTo>
                <a:lnTo>
                  <a:pt x="3502571" y="50800"/>
                </a:lnTo>
                <a:lnTo>
                  <a:pt x="3455987" y="76200"/>
                </a:lnTo>
                <a:lnTo>
                  <a:pt x="3410356" y="88900"/>
                </a:lnTo>
                <a:lnTo>
                  <a:pt x="3365690" y="114300"/>
                </a:lnTo>
                <a:lnTo>
                  <a:pt x="3321989" y="139700"/>
                </a:lnTo>
                <a:lnTo>
                  <a:pt x="3279457" y="165100"/>
                </a:lnTo>
                <a:lnTo>
                  <a:pt x="3238309" y="190500"/>
                </a:lnTo>
                <a:lnTo>
                  <a:pt x="3198545" y="215900"/>
                </a:lnTo>
                <a:lnTo>
                  <a:pt x="3160179" y="254000"/>
                </a:lnTo>
                <a:lnTo>
                  <a:pt x="3123222" y="292100"/>
                </a:lnTo>
                <a:lnTo>
                  <a:pt x="3087674" y="317500"/>
                </a:lnTo>
                <a:lnTo>
                  <a:pt x="3053562" y="355600"/>
                </a:lnTo>
                <a:lnTo>
                  <a:pt x="3020885" y="393700"/>
                </a:lnTo>
                <a:lnTo>
                  <a:pt x="2989669" y="444500"/>
                </a:lnTo>
                <a:lnTo>
                  <a:pt x="2959912" y="482600"/>
                </a:lnTo>
                <a:lnTo>
                  <a:pt x="2931630" y="520700"/>
                </a:lnTo>
                <a:lnTo>
                  <a:pt x="2904833" y="571500"/>
                </a:lnTo>
                <a:lnTo>
                  <a:pt x="2879547" y="622300"/>
                </a:lnTo>
                <a:lnTo>
                  <a:pt x="2859481" y="660400"/>
                </a:lnTo>
                <a:lnTo>
                  <a:pt x="2840494" y="711200"/>
                </a:lnTo>
                <a:lnTo>
                  <a:pt x="2822600" y="749300"/>
                </a:lnTo>
                <a:lnTo>
                  <a:pt x="2805798" y="800100"/>
                </a:lnTo>
                <a:lnTo>
                  <a:pt x="2790075" y="838200"/>
                </a:lnTo>
                <a:lnTo>
                  <a:pt x="2775458" y="889000"/>
                </a:lnTo>
                <a:lnTo>
                  <a:pt x="2761945" y="939800"/>
                </a:lnTo>
                <a:lnTo>
                  <a:pt x="2749537" y="990600"/>
                </a:lnTo>
                <a:lnTo>
                  <a:pt x="2738234" y="1041400"/>
                </a:lnTo>
                <a:lnTo>
                  <a:pt x="2728061" y="1092200"/>
                </a:lnTo>
                <a:lnTo>
                  <a:pt x="2718993" y="1155700"/>
                </a:lnTo>
                <a:lnTo>
                  <a:pt x="2711069" y="1206500"/>
                </a:lnTo>
                <a:lnTo>
                  <a:pt x="2704261" y="1257300"/>
                </a:lnTo>
                <a:lnTo>
                  <a:pt x="2700070" y="1308100"/>
                </a:lnTo>
                <a:lnTo>
                  <a:pt x="2696451" y="1346200"/>
                </a:lnTo>
                <a:lnTo>
                  <a:pt x="2693390" y="1384300"/>
                </a:lnTo>
                <a:lnTo>
                  <a:pt x="2690888" y="1422400"/>
                </a:lnTo>
                <a:lnTo>
                  <a:pt x="2688945" y="1473200"/>
                </a:lnTo>
                <a:lnTo>
                  <a:pt x="2687561" y="1511300"/>
                </a:lnTo>
                <a:lnTo>
                  <a:pt x="2686735" y="1562100"/>
                </a:lnTo>
                <a:lnTo>
                  <a:pt x="2686481" y="1600200"/>
                </a:lnTo>
                <a:lnTo>
                  <a:pt x="2686774" y="1651000"/>
                </a:lnTo>
                <a:lnTo>
                  <a:pt x="2687624" y="1701800"/>
                </a:lnTo>
                <a:lnTo>
                  <a:pt x="2689034" y="1739900"/>
                </a:lnTo>
                <a:lnTo>
                  <a:pt x="2691015" y="1790700"/>
                </a:lnTo>
                <a:lnTo>
                  <a:pt x="2693543" y="1841500"/>
                </a:lnTo>
                <a:lnTo>
                  <a:pt x="2696629" y="1892300"/>
                </a:lnTo>
                <a:lnTo>
                  <a:pt x="2700274" y="1943100"/>
                </a:lnTo>
                <a:lnTo>
                  <a:pt x="2704477" y="1993900"/>
                </a:lnTo>
                <a:lnTo>
                  <a:pt x="2709227" y="2044700"/>
                </a:lnTo>
                <a:lnTo>
                  <a:pt x="2714548" y="2095500"/>
                </a:lnTo>
                <a:lnTo>
                  <a:pt x="2720416" y="2146300"/>
                </a:lnTo>
                <a:lnTo>
                  <a:pt x="2726842" y="2197100"/>
                </a:lnTo>
                <a:lnTo>
                  <a:pt x="2733827" y="2247900"/>
                </a:lnTo>
                <a:lnTo>
                  <a:pt x="2741371" y="2298700"/>
                </a:lnTo>
                <a:lnTo>
                  <a:pt x="2749461" y="2349500"/>
                </a:lnTo>
                <a:lnTo>
                  <a:pt x="2758122" y="2413000"/>
                </a:lnTo>
                <a:lnTo>
                  <a:pt x="2767317" y="2463800"/>
                </a:lnTo>
                <a:lnTo>
                  <a:pt x="2777083" y="2514600"/>
                </a:lnTo>
                <a:lnTo>
                  <a:pt x="2787396" y="2578100"/>
                </a:lnTo>
                <a:lnTo>
                  <a:pt x="2798267" y="2628900"/>
                </a:lnTo>
                <a:lnTo>
                  <a:pt x="2809697" y="2692400"/>
                </a:lnTo>
                <a:lnTo>
                  <a:pt x="2821673" y="2743200"/>
                </a:lnTo>
                <a:lnTo>
                  <a:pt x="2834195" y="2806700"/>
                </a:lnTo>
                <a:lnTo>
                  <a:pt x="2847289" y="2857500"/>
                </a:lnTo>
                <a:lnTo>
                  <a:pt x="2858262" y="2908300"/>
                </a:lnTo>
                <a:lnTo>
                  <a:pt x="2869565" y="2959100"/>
                </a:lnTo>
                <a:lnTo>
                  <a:pt x="2881211" y="3009900"/>
                </a:lnTo>
                <a:lnTo>
                  <a:pt x="2893199" y="3060700"/>
                </a:lnTo>
                <a:lnTo>
                  <a:pt x="2905506" y="3098800"/>
                </a:lnTo>
                <a:lnTo>
                  <a:pt x="2918155" y="3149600"/>
                </a:lnTo>
                <a:lnTo>
                  <a:pt x="2931134" y="3200400"/>
                </a:lnTo>
                <a:lnTo>
                  <a:pt x="2944431" y="3251200"/>
                </a:lnTo>
                <a:lnTo>
                  <a:pt x="2958071" y="3302000"/>
                </a:lnTo>
                <a:lnTo>
                  <a:pt x="2972028" y="3352800"/>
                </a:lnTo>
                <a:lnTo>
                  <a:pt x="2986303" y="3403600"/>
                </a:lnTo>
                <a:lnTo>
                  <a:pt x="3000908" y="3454400"/>
                </a:lnTo>
                <a:lnTo>
                  <a:pt x="3015831" y="3505200"/>
                </a:lnTo>
                <a:lnTo>
                  <a:pt x="3031071" y="3556000"/>
                </a:lnTo>
                <a:lnTo>
                  <a:pt x="3046628" y="3606800"/>
                </a:lnTo>
                <a:lnTo>
                  <a:pt x="3062503" y="3657600"/>
                </a:lnTo>
                <a:lnTo>
                  <a:pt x="3078696" y="3708400"/>
                </a:lnTo>
                <a:lnTo>
                  <a:pt x="3095193" y="3759200"/>
                </a:lnTo>
                <a:lnTo>
                  <a:pt x="3112008" y="3810000"/>
                </a:lnTo>
                <a:lnTo>
                  <a:pt x="3129140" y="3860800"/>
                </a:lnTo>
                <a:lnTo>
                  <a:pt x="2608034" y="3987800"/>
                </a:lnTo>
                <a:lnTo>
                  <a:pt x="2121916" y="4114800"/>
                </a:lnTo>
                <a:lnTo>
                  <a:pt x="2064499" y="4140200"/>
                </a:lnTo>
                <a:lnTo>
                  <a:pt x="2007831" y="4152900"/>
                </a:lnTo>
                <a:lnTo>
                  <a:pt x="1951901" y="4178300"/>
                </a:lnTo>
                <a:lnTo>
                  <a:pt x="1896706" y="4191000"/>
                </a:lnTo>
                <a:lnTo>
                  <a:pt x="1842274" y="4216400"/>
                </a:lnTo>
                <a:lnTo>
                  <a:pt x="1788579" y="4229100"/>
                </a:lnTo>
                <a:lnTo>
                  <a:pt x="1735632" y="4254500"/>
                </a:lnTo>
                <a:lnTo>
                  <a:pt x="1683448" y="4267200"/>
                </a:lnTo>
                <a:lnTo>
                  <a:pt x="1632013" y="4292600"/>
                </a:lnTo>
                <a:lnTo>
                  <a:pt x="1581340" y="4305300"/>
                </a:lnTo>
                <a:lnTo>
                  <a:pt x="1531429" y="4330700"/>
                </a:lnTo>
                <a:lnTo>
                  <a:pt x="1482280" y="4343400"/>
                </a:lnTo>
                <a:lnTo>
                  <a:pt x="1386281" y="4394200"/>
                </a:lnTo>
                <a:lnTo>
                  <a:pt x="1339443" y="4406900"/>
                </a:lnTo>
                <a:lnTo>
                  <a:pt x="1248067" y="4457700"/>
                </a:lnTo>
                <a:lnTo>
                  <a:pt x="1203553" y="4470400"/>
                </a:lnTo>
                <a:lnTo>
                  <a:pt x="1159814" y="4495800"/>
                </a:lnTo>
                <a:lnTo>
                  <a:pt x="1116863" y="4521200"/>
                </a:lnTo>
                <a:lnTo>
                  <a:pt x="1074699" y="4533900"/>
                </a:lnTo>
                <a:lnTo>
                  <a:pt x="1033322" y="4559300"/>
                </a:lnTo>
                <a:lnTo>
                  <a:pt x="992733" y="4584700"/>
                </a:lnTo>
                <a:lnTo>
                  <a:pt x="952944" y="4610100"/>
                </a:lnTo>
                <a:lnTo>
                  <a:pt x="913942" y="4635500"/>
                </a:lnTo>
                <a:lnTo>
                  <a:pt x="875753" y="4648200"/>
                </a:lnTo>
                <a:lnTo>
                  <a:pt x="838352" y="4673600"/>
                </a:lnTo>
                <a:lnTo>
                  <a:pt x="801751" y="4699000"/>
                </a:lnTo>
                <a:lnTo>
                  <a:pt x="765962" y="4724400"/>
                </a:lnTo>
                <a:lnTo>
                  <a:pt x="730986" y="4749800"/>
                </a:lnTo>
                <a:lnTo>
                  <a:pt x="696810" y="4775200"/>
                </a:lnTo>
                <a:lnTo>
                  <a:pt x="663460" y="4800600"/>
                </a:lnTo>
                <a:lnTo>
                  <a:pt x="618121" y="4826000"/>
                </a:lnTo>
                <a:lnTo>
                  <a:pt x="574319" y="4864100"/>
                </a:lnTo>
                <a:lnTo>
                  <a:pt x="532053" y="4902200"/>
                </a:lnTo>
                <a:lnTo>
                  <a:pt x="491363" y="4927600"/>
                </a:lnTo>
                <a:lnTo>
                  <a:pt x="452221" y="4965700"/>
                </a:lnTo>
                <a:lnTo>
                  <a:pt x="414667" y="5003800"/>
                </a:lnTo>
                <a:lnTo>
                  <a:pt x="378714" y="5041900"/>
                </a:lnTo>
                <a:lnTo>
                  <a:pt x="344360" y="5080000"/>
                </a:lnTo>
                <a:lnTo>
                  <a:pt x="311619" y="5118100"/>
                </a:lnTo>
                <a:lnTo>
                  <a:pt x="280504" y="5156200"/>
                </a:lnTo>
                <a:lnTo>
                  <a:pt x="251028" y="5194300"/>
                </a:lnTo>
                <a:lnTo>
                  <a:pt x="223202" y="5232400"/>
                </a:lnTo>
                <a:lnTo>
                  <a:pt x="197053" y="5270500"/>
                </a:lnTo>
                <a:lnTo>
                  <a:pt x="168021" y="5308600"/>
                </a:lnTo>
                <a:lnTo>
                  <a:pt x="141287" y="5359400"/>
                </a:lnTo>
                <a:lnTo>
                  <a:pt x="116840" y="5410200"/>
                </a:lnTo>
                <a:lnTo>
                  <a:pt x="94716" y="5448300"/>
                </a:lnTo>
                <a:lnTo>
                  <a:pt x="74891" y="5499100"/>
                </a:lnTo>
                <a:lnTo>
                  <a:pt x="57378" y="5549900"/>
                </a:lnTo>
                <a:lnTo>
                  <a:pt x="42176" y="5600700"/>
                </a:lnTo>
                <a:lnTo>
                  <a:pt x="29311" y="5638800"/>
                </a:lnTo>
                <a:lnTo>
                  <a:pt x="18770" y="5689600"/>
                </a:lnTo>
                <a:lnTo>
                  <a:pt x="10566" y="5740400"/>
                </a:lnTo>
                <a:lnTo>
                  <a:pt x="4699" y="5791200"/>
                </a:lnTo>
                <a:lnTo>
                  <a:pt x="1168" y="5842000"/>
                </a:lnTo>
                <a:lnTo>
                  <a:pt x="0" y="5892800"/>
                </a:lnTo>
                <a:lnTo>
                  <a:pt x="1168" y="5943600"/>
                </a:lnTo>
                <a:lnTo>
                  <a:pt x="4699" y="5994400"/>
                </a:lnTo>
                <a:lnTo>
                  <a:pt x="10566" y="6045200"/>
                </a:lnTo>
                <a:lnTo>
                  <a:pt x="18770" y="6083300"/>
                </a:lnTo>
                <a:lnTo>
                  <a:pt x="29311" y="6134100"/>
                </a:lnTo>
                <a:lnTo>
                  <a:pt x="42176" y="6184900"/>
                </a:lnTo>
                <a:lnTo>
                  <a:pt x="57378" y="6235700"/>
                </a:lnTo>
                <a:lnTo>
                  <a:pt x="74891" y="6286500"/>
                </a:lnTo>
                <a:lnTo>
                  <a:pt x="94716" y="6324600"/>
                </a:lnTo>
                <a:lnTo>
                  <a:pt x="116840" y="6375400"/>
                </a:lnTo>
                <a:lnTo>
                  <a:pt x="125945" y="6388100"/>
                </a:lnTo>
                <a:lnTo>
                  <a:pt x="1305750" y="6388100"/>
                </a:lnTo>
                <a:lnTo>
                  <a:pt x="1270076" y="6362700"/>
                </a:lnTo>
                <a:lnTo>
                  <a:pt x="1235646" y="6337300"/>
                </a:lnTo>
                <a:lnTo>
                  <a:pt x="1202474" y="6324600"/>
                </a:lnTo>
                <a:lnTo>
                  <a:pt x="1170597" y="6299200"/>
                </a:lnTo>
                <a:lnTo>
                  <a:pt x="1118412" y="6261100"/>
                </a:lnTo>
                <a:lnTo>
                  <a:pt x="1070571" y="6223000"/>
                </a:lnTo>
                <a:lnTo>
                  <a:pt x="1027214" y="6172200"/>
                </a:lnTo>
                <a:lnTo>
                  <a:pt x="988453" y="6134100"/>
                </a:lnTo>
                <a:lnTo>
                  <a:pt x="954430" y="6096000"/>
                </a:lnTo>
                <a:lnTo>
                  <a:pt x="925283" y="6057900"/>
                </a:lnTo>
                <a:lnTo>
                  <a:pt x="901141" y="6019800"/>
                </a:lnTo>
                <a:lnTo>
                  <a:pt x="882142" y="5994400"/>
                </a:lnTo>
                <a:lnTo>
                  <a:pt x="868400" y="5956300"/>
                </a:lnTo>
                <a:lnTo>
                  <a:pt x="860056" y="5918200"/>
                </a:lnTo>
                <a:lnTo>
                  <a:pt x="857250" y="5892800"/>
                </a:lnTo>
                <a:lnTo>
                  <a:pt x="860056" y="5854700"/>
                </a:lnTo>
                <a:lnTo>
                  <a:pt x="882142" y="5791200"/>
                </a:lnTo>
                <a:lnTo>
                  <a:pt x="901141" y="5753100"/>
                </a:lnTo>
                <a:lnTo>
                  <a:pt x="925283" y="5715000"/>
                </a:lnTo>
                <a:lnTo>
                  <a:pt x="954430" y="5676900"/>
                </a:lnTo>
                <a:lnTo>
                  <a:pt x="988453" y="5638800"/>
                </a:lnTo>
                <a:lnTo>
                  <a:pt x="1027214" y="5600700"/>
                </a:lnTo>
                <a:lnTo>
                  <a:pt x="1070571" y="5562600"/>
                </a:lnTo>
                <a:lnTo>
                  <a:pt x="1118412" y="5524500"/>
                </a:lnTo>
                <a:lnTo>
                  <a:pt x="1170597" y="5486400"/>
                </a:lnTo>
                <a:lnTo>
                  <a:pt x="1202474" y="5461000"/>
                </a:lnTo>
                <a:lnTo>
                  <a:pt x="1235646" y="5435600"/>
                </a:lnTo>
                <a:lnTo>
                  <a:pt x="1270076" y="5422900"/>
                </a:lnTo>
                <a:lnTo>
                  <a:pt x="1305750" y="5397500"/>
                </a:lnTo>
                <a:lnTo>
                  <a:pt x="1342669" y="5372100"/>
                </a:lnTo>
                <a:lnTo>
                  <a:pt x="1380807" y="5346700"/>
                </a:lnTo>
                <a:lnTo>
                  <a:pt x="1420152" y="5334000"/>
                </a:lnTo>
                <a:lnTo>
                  <a:pt x="1460677" y="5308600"/>
                </a:lnTo>
                <a:lnTo>
                  <a:pt x="1502384" y="5283200"/>
                </a:lnTo>
                <a:lnTo>
                  <a:pt x="1545247" y="5257800"/>
                </a:lnTo>
                <a:lnTo>
                  <a:pt x="1589252" y="5245100"/>
                </a:lnTo>
                <a:lnTo>
                  <a:pt x="1634375" y="5219700"/>
                </a:lnTo>
                <a:lnTo>
                  <a:pt x="1680629" y="5194300"/>
                </a:lnTo>
                <a:lnTo>
                  <a:pt x="1727962" y="5181600"/>
                </a:lnTo>
                <a:lnTo>
                  <a:pt x="1776387" y="5156200"/>
                </a:lnTo>
                <a:lnTo>
                  <a:pt x="1825879" y="5130800"/>
                </a:lnTo>
                <a:lnTo>
                  <a:pt x="1876412" y="5118100"/>
                </a:lnTo>
                <a:lnTo>
                  <a:pt x="1980577" y="5067300"/>
                </a:lnTo>
                <a:lnTo>
                  <a:pt x="2034184" y="5054600"/>
                </a:lnTo>
                <a:lnTo>
                  <a:pt x="2088769" y="5029200"/>
                </a:lnTo>
                <a:lnTo>
                  <a:pt x="2144331" y="5016500"/>
                </a:lnTo>
                <a:lnTo>
                  <a:pt x="2200846" y="4991100"/>
                </a:lnTo>
                <a:lnTo>
                  <a:pt x="2258314" y="4978400"/>
                </a:lnTo>
                <a:lnTo>
                  <a:pt x="2316696" y="4953000"/>
                </a:lnTo>
                <a:lnTo>
                  <a:pt x="2376005" y="4940300"/>
                </a:lnTo>
                <a:lnTo>
                  <a:pt x="2468334" y="4914900"/>
                </a:lnTo>
                <a:lnTo>
                  <a:pt x="2515146" y="4889500"/>
                </a:lnTo>
                <a:lnTo>
                  <a:pt x="2955340" y="4775200"/>
                </a:lnTo>
                <a:lnTo>
                  <a:pt x="3109442" y="4737100"/>
                </a:lnTo>
                <a:lnTo>
                  <a:pt x="3161614" y="4737100"/>
                </a:lnTo>
                <a:lnTo>
                  <a:pt x="3428352" y="4673600"/>
                </a:lnTo>
                <a:lnTo>
                  <a:pt x="3446818" y="4724400"/>
                </a:lnTo>
                <a:lnTo>
                  <a:pt x="3465487" y="4762500"/>
                </a:lnTo>
                <a:lnTo>
                  <a:pt x="3484346" y="4813300"/>
                </a:lnTo>
                <a:lnTo>
                  <a:pt x="3503422" y="4864100"/>
                </a:lnTo>
                <a:lnTo>
                  <a:pt x="3522688" y="4902200"/>
                </a:lnTo>
                <a:lnTo>
                  <a:pt x="3542157" y="4953000"/>
                </a:lnTo>
                <a:lnTo>
                  <a:pt x="3561829" y="5003800"/>
                </a:lnTo>
                <a:lnTo>
                  <a:pt x="3581692" y="5041900"/>
                </a:lnTo>
                <a:lnTo>
                  <a:pt x="3601745" y="5092700"/>
                </a:lnTo>
                <a:lnTo>
                  <a:pt x="3622002" y="5143500"/>
                </a:lnTo>
                <a:lnTo>
                  <a:pt x="3642449" y="5181600"/>
                </a:lnTo>
                <a:lnTo>
                  <a:pt x="3663099" y="5232400"/>
                </a:lnTo>
                <a:lnTo>
                  <a:pt x="3683927" y="5283200"/>
                </a:lnTo>
                <a:lnTo>
                  <a:pt x="3704958" y="5321300"/>
                </a:lnTo>
                <a:lnTo>
                  <a:pt x="3726167" y="5372100"/>
                </a:lnTo>
                <a:lnTo>
                  <a:pt x="3747579" y="5422900"/>
                </a:lnTo>
                <a:lnTo>
                  <a:pt x="3769182" y="5461000"/>
                </a:lnTo>
                <a:lnTo>
                  <a:pt x="3790962" y="5511800"/>
                </a:lnTo>
                <a:lnTo>
                  <a:pt x="3812933" y="5562600"/>
                </a:lnTo>
                <a:lnTo>
                  <a:pt x="3835095" y="5613400"/>
                </a:lnTo>
                <a:lnTo>
                  <a:pt x="3857434" y="5651500"/>
                </a:lnTo>
                <a:lnTo>
                  <a:pt x="3879964" y="5702300"/>
                </a:lnTo>
                <a:lnTo>
                  <a:pt x="3902684" y="5753100"/>
                </a:lnTo>
                <a:lnTo>
                  <a:pt x="3925582" y="5791200"/>
                </a:lnTo>
                <a:lnTo>
                  <a:pt x="3948658" y="5842000"/>
                </a:lnTo>
                <a:lnTo>
                  <a:pt x="3971925" y="5892800"/>
                </a:lnTo>
                <a:lnTo>
                  <a:pt x="3948658" y="5943600"/>
                </a:lnTo>
                <a:lnTo>
                  <a:pt x="3925582" y="5981700"/>
                </a:lnTo>
                <a:lnTo>
                  <a:pt x="3902684" y="6032500"/>
                </a:lnTo>
                <a:lnTo>
                  <a:pt x="3879964" y="6083300"/>
                </a:lnTo>
                <a:lnTo>
                  <a:pt x="3857434" y="6134100"/>
                </a:lnTo>
                <a:lnTo>
                  <a:pt x="3835095" y="6172200"/>
                </a:lnTo>
                <a:lnTo>
                  <a:pt x="3812933" y="6223000"/>
                </a:lnTo>
                <a:lnTo>
                  <a:pt x="3790962" y="6273800"/>
                </a:lnTo>
                <a:lnTo>
                  <a:pt x="3769182" y="6311900"/>
                </a:lnTo>
                <a:lnTo>
                  <a:pt x="3747579" y="6362700"/>
                </a:lnTo>
                <a:lnTo>
                  <a:pt x="3733533" y="6388100"/>
                </a:lnTo>
                <a:lnTo>
                  <a:pt x="5204193" y="6388100"/>
                </a:lnTo>
                <a:lnTo>
                  <a:pt x="5194389" y="6375400"/>
                </a:lnTo>
                <a:lnTo>
                  <a:pt x="5169865" y="6337300"/>
                </a:lnTo>
                <a:lnTo>
                  <a:pt x="5145494" y="6286500"/>
                </a:lnTo>
                <a:lnTo>
                  <a:pt x="5121262" y="6248400"/>
                </a:lnTo>
                <a:lnTo>
                  <a:pt x="5097170" y="6197600"/>
                </a:lnTo>
                <a:lnTo>
                  <a:pt x="5073243" y="6159500"/>
                </a:lnTo>
                <a:lnTo>
                  <a:pt x="5049456" y="6108700"/>
                </a:lnTo>
                <a:lnTo>
                  <a:pt x="5025809" y="6070600"/>
                </a:lnTo>
                <a:lnTo>
                  <a:pt x="5002327" y="6019800"/>
                </a:lnTo>
                <a:lnTo>
                  <a:pt x="4978984" y="5981700"/>
                </a:lnTo>
                <a:lnTo>
                  <a:pt x="4955806" y="5930900"/>
                </a:lnTo>
                <a:lnTo>
                  <a:pt x="4932769" y="5892800"/>
                </a:lnTo>
                <a:lnTo>
                  <a:pt x="4955806" y="5842000"/>
                </a:lnTo>
                <a:lnTo>
                  <a:pt x="4978984" y="5803900"/>
                </a:lnTo>
                <a:lnTo>
                  <a:pt x="5002327" y="5753100"/>
                </a:lnTo>
                <a:lnTo>
                  <a:pt x="5025809" y="5715000"/>
                </a:lnTo>
                <a:lnTo>
                  <a:pt x="5049456" y="5676900"/>
                </a:lnTo>
                <a:lnTo>
                  <a:pt x="5073243" y="5626100"/>
                </a:lnTo>
                <a:lnTo>
                  <a:pt x="5097170" y="5588000"/>
                </a:lnTo>
                <a:lnTo>
                  <a:pt x="5121262" y="5537200"/>
                </a:lnTo>
                <a:lnTo>
                  <a:pt x="5145494" y="5499100"/>
                </a:lnTo>
                <a:lnTo>
                  <a:pt x="5169865" y="5448300"/>
                </a:lnTo>
                <a:lnTo>
                  <a:pt x="5194389" y="5410200"/>
                </a:lnTo>
                <a:lnTo>
                  <a:pt x="5219065" y="5359400"/>
                </a:lnTo>
                <a:lnTo>
                  <a:pt x="5243881" y="5321300"/>
                </a:lnTo>
                <a:lnTo>
                  <a:pt x="5268849" y="5270500"/>
                </a:lnTo>
                <a:lnTo>
                  <a:pt x="5293957" y="5232400"/>
                </a:lnTo>
                <a:lnTo>
                  <a:pt x="5319217" y="5181600"/>
                </a:lnTo>
                <a:lnTo>
                  <a:pt x="5344617" y="5143500"/>
                </a:lnTo>
                <a:lnTo>
                  <a:pt x="5370106" y="5092700"/>
                </a:lnTo>
                <a:lnTo>
                  <a:pt x="5395684" y="5054600"/>
                </a:lnTo>
                <a:lnTo>
                  <a:pt x="5421338" y="5003800"/>
                </a:lnTo>
                <a:lnTo>
                  <a:pt x="5464264" y="4940300"/>
                </a:lnTo>
                <a:lnTo>
                  <a:pt x="5472862" y="4927600"/>
                </a:lnTo>
                <a:lnTo>
                  <a:pt x="5498744" y="4876800"/>
                </a:lnTo>
                <a:lnTo>
                  <a:pt x="5524690" y="4838700"/>
                </a:lnTo>
                <a:lnTo>
                  <a:pt x="5550725" y="4787900"/>
                </a:lnTo>
                <a:lnTo>
                  <a:pt x="5602998" y="4711700"/>
                </a:lnTo>
                <a:lnTo>
                  <a:pt x="5629237" y="4660900"/>
                </a:lnTo>
                <a:lnTo>
                  <a:pt x="5681929" y="4584700"/>
                </a:lnTo>
                <a:lnTo>
                  <a:pt x="5708383" y="4533900"/>
                </a:lnTo>
                <a:lnTo>
                  <a:pt x="5743778" y="4483100"/>
                </a:lnTo>
                <a:lnTo>
                  <a:pt x="5761507" y="4457700"/>
                </a:lnTo>
                <a:lnTo>
                  <a:pt x="5788164" y="4406900"/>
                </a:lnTo>
                <a:lnTo>
                  <a:pt x="6037491" y="4406900"/>
                </a:lnTo>
                <a:lnTo>
                  <a:pt x="6087592" y="4394200"/>
                </a:lnTo>
                <a:lnTo>
                  <a:pt x="7245337" y="4394200"/>
                </a:lnTo>
                <a:lnTo>
                  <a:pt x="7245337" y="3708400"/>
                </a:lnTo>
                <a:lnTo>
                  <a:pt x="7245337" y="3530600"/>
                </a:lnTo>
                <a:lnTo>
                  <a:pt x="7245337" y="3187700"/>
                </a:lnTo>
                <a:lnTo>
                  <a:pt x="7245337" y="2552700"/>
                </a:lnTo>
                <a:lnTo>
                  <a:pt x="7229830" y="2540000"/>
                </a:lnTo>
                <a:lnTo>
                  <a:pt x="7199389" y="2501900"/>
                </a:lnTo>
                <a:lnTo>
                  <a:pt x="7235672" y="2463800"/>
                </a:lnTo>
                <a:lnTo>
                  <a:pt x="7245337" y="2451100"/>
                </a:lnTo>
                <a:lnTo>
                  <a:pt x="7245337" y="1828800"/>
                </a:lnTo>
                <a:lnTo>
                  <a:pt x="7245337" y="1206500"/>
                </a:lnTo>
                <a:close/>
              </a:path>
            </a:pathLst>
          </a:custGeom>
          <a:solidFill>
            <a:srgbClr val="008295">
              <a:alpha val="50000"/>
            </a:srgbClr>
          </a:solidFill>
        </p:spPr>
        <p:txBody>
          <a:bodyPr wrap="square" lIns="0" tIns="0" rIns="0" bIns="0" rtlCol="0"/>
          <a:lstStyle/>
          <a:p>
            <a:endParaRPr sz="2880"/>
          </a:p>
        </p:txBody>
      </p:sp>
    </p:spTree>
    <p:extLst>
      <p:ext uri="{BB962C8B-B14F-4D97-AF65-F5344CB8AC3E}">
        <p14:creationId xmlns:p14="http://schemas.microsoft.com/office/powerpoint/2010/main" val="590511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153832-733C-DC44-9B85-A94E4D76ED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078AB-DEAD-F743-9F61-1F1A88BD5F2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D768-1FDD-824A-A127-345B20AED23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628A91-D214-2C48-BDEC-AC75EE8B7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  <p:pic>
        <p:nvPicPr>
          <p:cNvPr id="9" name="object 3">
            <a:extLst>
              <a:ext uri="{FF2B5EF4-FFF2-40B4-BE49-F238E27FC236}">
                <a16:creationId xmlns:a16="http://schemas.microsoft.com/office/drawing/2014/main" id="{DD86E3DB-155C-BC40-8405-9360EF4BA937}"/>
              </a:ext>
            </a:extLst>
          </p:cNvPr>
          <p:cNvPicPr/>
          <p:nvPr/>
        </p:nvPicPr>
        <p:blipFill rotWithShape="1">
          <a:blip r:embed="rId3" cstate="print"/>
          <a:srcRect l="30163" t="-98" r="33123" b="1"/>
          <a:stretch/>
        </p:blipFill>
        <p:spPr>
          <a:xfrm>
            <a:off x="6109856" y="-6677"/>
            <a:ext cx="3144982" cy="68646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541766C-9361-D741-9E31-2AABF6624E01}"/>
              </a:ext>
            </a:extLst>
          </p:cNvPr>
          <p:cNvSpPr/>
          <p:nvPr userDrawn="1"/>
        </p:nvSpPr>
        <p:spPr>
          <a:xfrm>
            <a:off x="0" y="795258"/>
            <a:ext cx="3048000" cy="692727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 err="1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633312-0B1D-7E40-954E-C80ACFE28AC9}"/>
              </a:ext>
            </a:extLst>
          </p:cNvPr>
          <p:cNvSpPr/>
          <p:nvPr userDrawn="1"/>
        </p:nvSpPr>
        <p:spPr>
          <a:xfrm>
            <a:off x="3048000" y="795258"/>
            <a:ext cx="3048000" cy="692727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 err="1">
              <a:solidFill>
                <a:schemeClr val="tx1"/>
              </a:solidFill>
            </a:endParaRPr>
          </a:p>
        </p:txBody>
      </p:sp>
      <p:pic>
        <p:nvPicPr>
          <p:cNvPr id="18" name="object 2">
            <a:extLst>
              <a:ext uri="{FF2B5EF4-FFF2-40B4-BE49-F238E27FC236}">
                <a16:creationId xmlns:a16="http://schemas.microsoft.com/office/drawing/2014/main" id="{A45E213F-F1E1-8448-A740-99C9D0664DFB}"/>
              </a:ext>
            </a:extLst>
          </p:cNvPr>
          <p:cNvPicPr/>
          <p:nvPr userDrawn="1"/>
        </p:nvPicPr>
        <p:blipFill rotWithShape="1">
          <a:blip r:embed="rId4" cstate="print"/>
          <a:srcRect t="360" r="18159" b="10959"/>
          <a:stretch/>
        </p:blipFill>
        <p:spPr>
          <a:xfrm>
            <a:off x="3061856" y="-20531"/>
            <a:ext cx="3048000" cy="6892639"/>
          </a:xfrm>
          <a:prstGeom prst="rect">
            <a:avLst/>
          </a:prstGeom>
        </p:spPr>
      </p:pic>
      <p:pic>
        <p:nvPicPr>
          <p:cNvPr id="19" name="object 9">
            <a:extLst>
              <a:ext uri="{FF2B5EF4-FFF2-40B4-BE49-F238E27FC236}">
                <a16:creationId xmlns:a16="http://schemas.microsoft.com/office/drawing/2014/main" id="{4A55EDE3-264F-6A43-9DCD-5F566F933B42}"/>
              </a:ext>
            </a:extLst>
          </p:cNvPr>
          <p:cNvPicPr/>
          <p:nvPr userDrawn="1"/>
        </p:nvPicPr>
        <p:blipFill rotWithShape="1">
          <a:blip r:embed="rId5" cstate="print"/>
          <a:srcRect l="19610" t="905" r="28564" b="-204"/>
          <a:stretch/>
        </p:blipFill>
        <p:spPr>
          <a:xfrm>
            <a:off x="-83126" y="0"/>
            <a:ext cx="3144981" cy="6872106"/>
          </a:xfrm>
          <a:prstGeom prst="rect">
            <a:avLst/>
          </a:prstGeom>
        </p:spPr>
      </p:pic>
      <p:pic>
        <p:nvPicPr>
          <p:cNvPr id="21" name="object 3">
            <a:extLst>
              <a:ext uri="{FF2B5EF4-FFF2-40B4-BE49-F238E27FC236}">
                <a16:creationId xmlns:a16="http://schemas.microsoft.com/office/drawing/2014/main" id="{041CF0D6-0049-2549-99D2-A47F9CD724C7}"/>
              </a:ext>
            </a:extLst>
          </p:cNvPr>
          <p:cNvPicPr/>
          <p:nvPr/>
        </p:nvPicPr>
        <p:blipFill rotWithShape="1">
          <a:blip r:embed="rId6" cstate="print"/>
          <a:srcRect l="29155" t="2583" r="31726" b="8734"/>
          <a:stretch/>
        </p:blipFill>
        <p:spPr>
          <a:xfrm>
            <a:off x="9254838" y="-20532"/>
            <a:ext cx="2951017" cy="689263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5337566-8CA2-D744-B192-A477E47649C2}"/>
              </a:ext>
            </a:extLst>
          </p:cNvPr>
          <p:cNvSpPr/>
          <p:nvPr userDrawn="1"/>
        </p:nvSpPr>
        <p:spPr>
          <a:xfrm>
            <a:off x="-83127" y="-84483"/>
            <a:ext cx="12316692" cy="702028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 err="1">
              <a:solidFill>
                <a:schemeClr val="tx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DB49148-1C75-A74B-A6A6-650AAD200E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64365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93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-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153832-733C-DC44-9B85-A94E4D76ED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078AB-DEAD-F743-9F61-1F1A88BD5F2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D768-1FDD-824A-A127-345B20AED23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628A91-D214-2C48-BDEC-AC75EE8B7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  <p:grpSp>
        <p:nvGrpSpPr>
          <p:cNvPr id="8" name="object 2">
            <a:extLst>
              <a:ext uri="{FF2B5EF4-FFF2-40B4-BE49-F238E27FC236}">
                <a16:creationId xmlns:a16="http://schemas.microsoft.com/office/drawing/2014/main" id="{0C04DF2B-E59E-4D43-819F-6CB30DE5303B}"/>
              </a:ext>
            </a:extLst>
          </p:cNvPr>
          <p:cNvGrpSpPr/>
          <p:nvPr userDrawn="1"/>
        </p:nvGrpSpPr>
        <p:grpSpPr>
          <a:xfrm>
            <a:off x="3581401" y="0"/>
            <a:ext cx="8566187" cy="6858000"/>
            <a:chOff x="-7467601" y="636588"/>
            <a:chExt cx="9601201" cy="7772400"/>
          </a:xfrm>
        </p:grpSpPr>
        <p:pic>
          <p:nvPicPr>
            <p:cNvPr id="9" name="object 3">
              <a:extLst>
                <a:ext uri="{FF2B5EF4-FFF2-40B4-BE49-F238E27FC236}">
                  <a16:creationId xmlns:a16="http://schemas.microsoft.com/office/drawing/2014/main" id="{DD86E3DB-155C-BC40-8405-9360EF4BA937}"/>
                </a:ext>
              </a:extLst>
            </p:cNvPr>
            <p:cNvPicPr/>
            <p:nvPr/>
          </p:nvPicPr>
          <p:blipFill rotWithShape="1">
            <a:blip r:embed="rId3" cstate="print"/>
            <a:srcRect l="18357"/>
            <a:stretch/>
          </p:blipFill>
          <p:spPr>
            <a:xfrm>
              <a:off x="-5705113" y="636588"/>
              <a:ext cx="7838713" cy="7772400"/>
            </a:xfrm>
            <a:prstGeom prst="rect">
              <a:avLst/>
            </a:prstGeom>
          </p:spPr>
        </p:pic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3C23E83C-9EDD-F740-BD4A-B3D8BD1D1469}"/>
                </a:ext>
              </a:extLst>
            </p:cNvPr>
            <p:cNvSpPr/>
            <p:nvPr/>
          </p:nvSpPr>
          <p:spPr>
            <a:xfrm>
              <a:off x="-7467601" y="636588"/>
              <a:ext cx="3351529" cy="966469"/>
            </a:xfrm>
            <a:custGeom>
              <a:avLst/>
              <a:gdLst/>
              <a:ahLst/>
              <a:cxnLst/>
              <a:rect l="l" t="t" r="r" b="b"/>
              <a:pathLst>
                <a:path w="3351529" h="966469">
                  <a:moveTo>
                    <a:pt x="3351314" y="0"/>
                  </a:moveTo>
                  <a:lnTo>
                    <a:pt x="0" y="0"/>
                  </a:lnTo>
                  <a:lnTo>
                    <a:pt x="1737715" y="966457"/>
                  </a:lnTo>
                  <a:lnTo>
                    <a:pt x="3351314" y="0"/>
                  </a:lnTo>
                  <a:close/>
                </a:path>
              </a:pathLst>
            </a:custGeom>
            <a:solidFill>
              <a:schemeClr val="accent3"/>
            </a:solidFill>
          </p:spPr>
          <p:txBody>
            <a:bodyPr wrap="square" lIns="0" tIns="0" rIns="0" bIns="0" rtlCol="0"/>
            <a:lstStyle/>
            <a:p>
              <a:endParaRPr sz="2880"/>
            </a:p>
          </p:txBody>
        </p:sp>
      </p:grpSp>
    </p:spTree>
    <p:extLst>
      <p:ext uri="{BB962C8B-B14F-4D97-AF65-F5344CB8AC3E}">
        <p14:creationId xmlns:p14="http://schemas.microsoft.com/office/powerpoint/2010/main" val="39383956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7C39-17F2-48C2-B98B-BE3F1CA16B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3855" y="524372"/>
            <a:ext cx="9235440" cy="60960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 only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153832-733C-DC44-9B85-A94E4D76ED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078AB-DEAD-F743-9F61-1F1A88BD5F2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3429594-FEEA-134A-8988-E0752096B8BB}"/>
              </a:ext>
            </a:extLst>
          </p:cNvPr>
          <p:cNvGrpSpPr/>
          <p:nvPr userDrawn="1"/>
        </p:nvGrpSpPr>
        <p:grpSpPr>
          <a:xfrm>
            <a:off x="9514086" y="1"/>
            <a:ext cx="2677915" cy="992459"/>
            <a:chOff x="8569944" y="0"/>
            <a:chExt cx="3638779" cy="119180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4B7E5D7-7C42-9D4D-9C82-65472EC359C7}"/>
                </a:ext>
              </a:extLst>
            </p:cNvPr>
            <p:cNvSpPr/>
            <p:nvPr/>
          </p:nvSpPr>
          <p:spPr>
            <a:xfrm>
              <a:off x="10116084" y="3"/>
              <a:ext cx="2092639" cy="1191801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8" name="Triangle 7">
              <a:extLst>
                <a:ext uri="{FF2B5EF4-FFF2-40B4-BE49-F238E27FC236}">
                  <a16:creationId xmlns:a16="http://schemas.microsoft.com/office/drawing/2014/main" id="{2296F454-B3F5-004C-A99F-34C8BC2DBA40}"/>
                </a:ext>
              </a:extLst>
            </p:cNvPr>
            <p:cNvSpPr/>
            <p:nvPr/>
          </p:nvSpPr>
          <p:spPr>
            <a:xfrm rot="10800000" flipH="1">
              <a:off x="8569944" y="0"/>
              <a:ext cx="1547020" cy="1191801"/>
            </a:xfrm>
            <a:prstGeom prst="triangle">
              <a:avLst>
                <a:gd name="adj" fmla="val 10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 dirty="0">
                <a:solidFill>
                  <a:schemeClr val="tx1"/>
                </a:solidFill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EEEFF41-F727-C846-A346-A54AFAC49D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  <p:pic>
        <p:nvPicPr>
          <p:cNvPr id="11" name="object 6">
            <a:extLst>
              <a:ext uri="{FF2B5EF4-FFF2-40B4-BE49-F238E27FC236}">
                <a16:creationId xmlns:a16="http://schemas.microsoft.com/office/drawing/2014/main" id="{38372110-9FD4-8242-9B61-30AB7F6CF224}"/>
              </a:ext>
            </a:extLst>
          </p:cNvPr>
          <p:cNvPicPr/>
          <p:nvPr/>
        </p:nvPicPr>
        <p:blipFill rotWithShape="1">
          <a:blip r:embed="rId3" cstate="print"/>
          <a:srcRect b="9739"/>
          <a:stretch/>
        </p:blipFill>
        <p:spPr>
          <a:xfrm>
            <a:off x="1" y="-13854"/>
            <a:ext cx="3590925" cy="68718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C7192F-C493-E04D-A277-C749136AE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975" y="6394234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81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C5874-C948-4D8D-81CE-BCB1872875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 and chart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18E43-0CC5-3041-9B25-70BBBF9A519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6FAC7F-AC6F-0B43-9441-512F81EC2EE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BB88B0-CC7A-2843-92C3-ECA97DCA8E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D2005B-9D8A-1A45-A7CF-F4EC08484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1F0BA6B-AD2F-4040-A62B-D17821CF9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48122"/>
            <a:ext cx="10972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81457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85C4C-80D1-964F-8C27-E6533D318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D3B0B-74C5-4245-AEBB-F278384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5128-5C99-924A-8235-4D35BDF56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3A23-0936-5347-BCEE-94B0BBC5E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944D-764C-594E-89F2-A935820D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34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D41CD-EE1A-4E63-BBDD-173E281256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7577"/>
            <a:ext cx="10972800" cy="60642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Two-column layout with subtitles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CFC72-9096-4F5D-9BDB-96DE57732BB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1" y="1737360"/>
            <a:ext cx="5157787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E14836-1EB0-499D-8015-98B7CCC303E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601" y="2039936"/>
            <a:ext cx="5157787" cy="4149727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77F387-CD61-4FDE-AE0D-E17DE70D3B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737360"/>
            <a:ext cx="541020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30F8A2-BBFC-4205-BF9B-0CA000B7190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039935"/>
            <a:ext cx="5410200" cy="4149726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2B6AE-2CBC-E74A-875C-1CA26691163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3945F3-9493-464F-A898-EC7B2B583B5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B7A11-19A5-E94B-B640-BCDB7CC76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06A7DB-CA3E-864C-9481-DAECC943E498}"/>
              </a:ext>
            </a:extLst>
          </p:cNvPr>
          <p:cNvSpPr txBox="1"/>
          <p:nvPr userDrawn="1"/>
        </p:nvSpPr>
        <p:spPr>
          <a:xfrm>
            <a:off x="10868248" y="6335576"/>
            <a:ext cx="2647506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1400" dirty="0">
                <a:solidFill>
                  <a:schemeClr val="bg1"/>
                </a:solidFill>
              </a:rPr>
              <a:t>for Genomics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993EF9-1345-2543-90FD-6D86E0D760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04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EE45CD9-67F8-4A52-86F7-18140657CB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2" y="2039936"/>
            <a:ext cx="3479799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5D41CD-EE1A-4E63-BBDD-173E281256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7577"/>
            <a:ext cx="10972800" cy="60642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Three-column layout with subtitles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CFC72-9096-4F5D-9BDB-96DE57732BB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2" y="173736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77F387-CD61-4FDE-AE0D-E17DE70D3B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6102" y="173736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517463-352F-4D83-A9E1-0F789F962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56102" y="2039936"/>
            <a:ext cx="3479799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F3CD244-8B44-44A6-A623-84365E91EA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02602" y="173736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B7E0003-F180-4528-9992-B9342F92AF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02602" y="2039936"/>
            <a:ext cx="3479799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BCD43-CC6C-BD48-850A-97871DDE1823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CAA311-9441-AF47-820B-20551D79A03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8457D-BA7E-5F4D-BB3A-F2D68C6B824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F60284-E64F-A54D-AF7F-7F4A8D3FD1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86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Column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EE45CD9-67F8-4A52-86F7-18140657CB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2" y="3621024"/>
            <a:ext cx="3479799" cy="22907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5D41CD-EE1A-4E63-BBDD-173E281256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7577"/>
            <a:ext cx="10972800" cy="60642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Three-column layout with subtitles and images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CFC72-9096-4F5D-9BDB-96DE57732BB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2" y="329184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77F387-CD61-4FDE-AE0D-E17DE70D3B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6102" y="329184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517463-352F-4D83-A9E1-0F789F962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56103" y="3621024"/>
            <a:ext cx="3479799" cy="22907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F3CD244-8B44-44A6-A623-84365E91EA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02602" y="3291840"/>
            <a:ext cx="3479799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B7E0003-F180-4528-9992-B9342F92AF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02602" y="3621024"/>
            <a:ext cx="3479799" cy="22907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6D93192-90AB-4F6B-972B-7D3EDD5EEE3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88872" y="1553370"/>
            <a:ext cx="1701800" cy="1481931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75470EF-D171-4656-995E-5D5261A357E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135373" y="1553370"/>
            <a:ext cx="1701800" cy="1481931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70E507B6-F3CC-4078-B9B6-713DBB58E8E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881872" y="1553370"/>
            <a:ext cx="1701800" cy="1481931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50F7F-E551-BD4E-8F8C-4D07A3FDF156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135DA2F-A517-FC4B-A629-4C413F27788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9F1E5D-EEF6-9840-9346-15C8E1C2ED3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FD4D531-5F9F-8949-AF95-1D0DE36EB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335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064">
          <p15:clr>
            <a:srgbClr val="FBAE40"/>
          </p15:clr>
        </p15:guide>
        <p15:guide id="2" orient="horz" pos="244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Colum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EE45CD9-67F8-4A52-86F7-18140657CB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2039936"/>
            <a:ext cx="2377440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5D41CD-EE1A-4E63-BBDD-173E281256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7577"/>
            <a:ext cx="10972800" cy="60642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Four-column layout with subtitles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CFC72-9096-4F5D-9BDB-96DE57732BB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1737360"/>
            <a:ext cx="237744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77F387-CD61-4FDE-AE0D-E17DE70D3B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471333" y="1737360"/>
            <a:ext cx="237744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517463-352F-4D83-A9E1-0F789F9626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71333" y="2039936"/>
            <a:ext cx="2377440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F3CD244-8B44-44A6-A623-84365E91EA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33066" y="1737360"/>
            <a:ext cx="237744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B7E0003-F180-4528-9992-B9342F92AF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3066" y="2039936"/>
            <a:ext cx="2377440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08FBD2BF-3C8E-4153-80EE-99905AF06D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94799" y="1737360"/>
            <a:ext cx="237744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F6FFAA7-B9C7-461E-8BB9-81670232C4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94799" y="2039936"/>
            <a:ext cx="2377440" cy="3586165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EC594-91AE-9240-91EA-CA5BF58CD6AE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80080C-BCE8-3B4E-B845-65C0FC8F46F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0D853-887F-7148-B2E5-F4E32D3B9A8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6140BAB-4318-1B48-8AD0-D96CA817B4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72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10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48C02-99C2-4973-992D-372DDC9A4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13" y="914400"/>
            <a:ext cx="10950576" cy="6096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Picture with caption layout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D8CA07-7BEF-4BEF-94A4-00AF846D551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803900" y="1737360"/>
            <a:ext cx="5767388" cy="4471416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r>
              <a:rPr lang="en-US"/>
              <a:t>Click icon to add image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89DDC-548A-473A-955E-E02E6447577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2039937"/>
            <a:ext cx="4787900" cy="4170363"/>
          </a:xfrm>
        </p:spPr>
        <p:txBody>
          <a:bodyPr lIns="0"/>
          <a:lstStyle>
            <a:lvl1pPr marL="0" indent="0">
              <a:spcAft>
                <a:spcPts val="1800"/>
              </a:spcAft>
              <a:buNone/>
              <a:defRPr sz="2000"/>
            </a:lvl1pPr>
            <a:lvl2pPr marL="457182" indent="0">
              <a:buNone/>
              <a:defRPr sz="1400"/>
            </a:lvl2pPr>
            <a:lvl3pPr marL="914363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0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E342364-8DB0-4967-9568-214F05FA9505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09600" y="1737360"/>
            <a:ext cx="4787900" cy="474663"/>
          </a:xfrm>
        </p:spPr>
        <p:txBody>
          <a:bodyPr lIns="0" anchor="t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55E14-1ECD-3C43-A4AB-B018A4FA80D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9D3023-D761-1D49-8868-127FDD1AE3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111C71-DFB6-494D-B894-C2C879661A1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F9E779D-2104-6649-B908-5F6D205E44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2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Bleed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41165FC-2AD2-4A91-AD2E-3C69AF6468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Click the icon to add a full-bleed </a:t>
            </a:r>
            <a:br>
              <a:rPr lang="en-US"/>
            </a:br>
            <a:r>
              <a:rPr lang="en-US"/>
              <a:t>(all the way to the edges) photo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AF8D9-B7B2-8A42-9A76-721E16465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005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BulletedLi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C5874-C948-4D8D-81CE-BCB1872875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One-level bulleted list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D68CA-DFD8-4178-93CB-63891AAE42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0132" y="1737361"/>
            <a:ext cx="10962268" cy="4537617"/>
          </a:xfrm>
        </p:spPr>
        <p:txBody>
          <a:bodyPr/>
          <a:lstStyle>
            <a:lvl1pPr>
              <a:spcAft>
                <a:spcPts val="2400"/>
              </a:spcAft>
              <a:defRPr sz="2800"/>
            </a:lvl1pPr>
          </a:lstStyle>
          <a:p>
            <a:pPr lvl="0"/>
            <a:r>
              <a:rPr lang="en-US"/>
              <a:t>Enter bulleted text</a:t>
            </a:r>
          </a:p>
          <a:p>
            <a:pPr lvl="0"/>
            <a:r>
              <a:rPr lang="en-US"/>
              <a:t>Second level</a:t>
            </a:r>
          </a:p>
          <a:p>
            <a:pPr lvl="0"/>
            <a:r>
              <a:rPr lang="en-US"/>
              <a:t>Third level</a:t>
            </a:r>
          </a:p>
          <a:p>
            <a:pPr lvl="0"/>
            <a:r>
              <a:rPr lang="en-US"/>
              <a:t>Fourth level</a:t>
            </a:r>
          </a:p>
          <a:p>
            <a:pPr lvl="0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083E44-2CE4-DC44-B7BA-6C20D2807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B9C668-CB2D-1042-8E1A-8951CCA36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3271BB-7B54-704A-B046-1E0BA3964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77452EA-0AE4-7447-A6D6-066A29DD6F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95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9F57C-ED86-4E8B-BF12-180DFC4784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092326"/>
            <a:ext cx="8067261" cy="1628775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/>
              <a:t>Enter quote here. Reposition quote mark graphics to frame the quote.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483E63-88C7-499E-932F-5F5978567C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206875"/>
            <a:ext cx="6915150" cy="342900"/>
          </a:xfrm>
        </p:spPr>
        <p:txBody>
          <a:bodyPr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Enter quoted person’s name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81AAA84-DC66-4AD5-AF44-C034537979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4547325"/>
            <a:ext cx="6915150" cy="342900"/>
          </a:xfrm>
        </p:spPr>
        <p:txBody>
          <a:bodyPr/>
          <a:lstStyle>
            <a:lvl1pPr marL="0" indent="0">
              <a:buNone/>
              <a:defRPr sz="2000" b="0"/>
            </a:lvl1pPr>
          </a:lstStyle>
          <a:p>
            <a:pPr lvl="0"/>
            <a:r>
              <a:rPr lang="en-US"/>
              <a:t>Enter quoted person’s affiliation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F19920D0-9924-42E3-B231-ACA928A278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8607" y="2092325"/>
            <a:ext cx="309563" cy="3095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591" indent="0">
              <a:buNone/>
              <a:defRPr sz="1000"/>
            </a:lvl2pPr>
            <a:lvl3pPr marL="457182" indent="0">
              <a:buNone/>
              <a:defRPr sz="1000"/>
            </a:lvl3pPr>
            <a:lvl4pPr marL="685773" indent="0">
              <a:buNone/>
              <a:defRPr sz="1000"/>
            </a:lvl4pPr>
            <a:lvl5pPr marL="685773" indent="0">
              <a:buNone/>
              <a:defRPr sz="1000"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7BE4712-7CA9-40CC-88F3-512952E44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71272" y="3351938"/>
            <a:ext cx="309563" cy="3095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591" indent="0">
              <a:buNone/>
              <a:defRPr sz="1000"/>
            </a:lvl2pPr>
            <a:lvl3pPr marL="457182" indent="0">
              <a:buNone/>
              <a:defRPr sz="1000"/>
            </a:lvl3pPr>
            <a:lvl4pPr marL="685773" indent="0">
              <a:buNone/>
              <a:defRPr sz="1000"/>
            </a:lvl4pPr>
            <a:lvl5pPr marL="685773" indent="0">
              <a:buNone/>
              <a:defRPr sz="1000"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3E75D-4F34-CD44-9F44-5D895E0AA43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1FC5E-E876-0F4B-BF31-F2C4B2705CC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4FE67B-06D7-094E-8FDA-8AEA93900DC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218063D-C91F-1743-A915-420590DC7E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1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752">
          <p15:clr>
            <a:srgbClr val="FBAE40"/>
          </p15:clr>
        </p15:guide>
        <p15:guide id="2" orient="horz" pos="13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CD77E91-3EA1-4891-9DC3-6A99F34655B7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609600" y="2019300"/>
            <a:ext cx="10972800" cy="4191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the icon to add a table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AC5874-C948-4D8D-81CE-BCB1872875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 and table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9642E-5B17-D543-A4AC-A08B3CA4E4A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9DBEF-081B-9C41-B3AF-DD6EC615D5E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C3067-21A9-B741-A2BF-9F242D93DE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8CB53B-06CA-6046-B854-2E777C6641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4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LogoWal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EC49-C5AD-465E-872A-6F48DA7C0C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Customer logo wall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9F90C7-A261-564B-84E8-039B550BB43A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33EF66-6599-F745-ABFD-52DD1E34B7C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6A69F0-CDAA-A140-A527-935A2C4789A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8F28CEDA-6FE4-CE47-9356-F4923C83255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730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id="{A5C370E2-25F2-EF4C-A298-A22AC13A72CA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524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0886D71A-657D-4545-AA31-C525BE705E4D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318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0" name="Content Placeholder 16">
            <a:extLst>
              <a:ext uri="{FF2B5EF4-FFF2-40B4-BE49-F238E27FC236}">
                <a16:creationId xmlns:a16="http://schemas.microsoft.com/office/drawing/2014/main" id="{646A5A60-4113-F14B-9D65-A8F123B31156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112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1" name="Content Placeholder 16">
            <a:extLst>
              <a:ext uri="{FF2B5EF4-FFF2-40B4-BE49-F238E27FC236}">
                <a16:creationId xmlns:a16="http://schemas.microsoft.com/office/drawing/2014/main" id="{D6C5A643-1C56-2144-A892-CFFF3876D3EA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728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2" name="Content Placeholder 16">
            <a:extLst>
              <a:ext uri="{FF2B5EF4-FFF2-40B4-BE49-F238E27FC236}">
                <a16:creationId xmlns:a16="http://schemas.microsoft.com/office/drawing/2014/main" id="{BD1D8AB7-B916-FB45-9E54-2FF46C42E75A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3522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3" name="Content Placeholder 16">
            <a:extLst>
              <a:ext uri="{FF2B5EF4-FFF2-40B4-BE49-F238E27FC236}">
                <a16:creationId xmlns:a16="http://schemas.microsoft.com/office/drawing/2014/main" id="{AF24B9AB-4308-2644-B3BB-33FAD4D6F193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316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4" name="Content Placeholder 16">
            <a:extLst>
              <a:ext uri="{FF2B5EF4-FFF2-40B4-BE49-F238E27FC236}">
                <a16:creationId xmlns:a16="http://schemas.microsoft.com/office/drawing/2014/main" id="{4B3A9872-61A3-E540-A093-3D2CA1A5FE3B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110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6779936-A5C8-0F4C-B178-543C01ABFF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25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23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14EC-30FA-784D-89FE-065ABF8A6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02DC6-75AF-934A-8CD0-3860E57B6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1C632-EFB6-984D-9E96-59FFF448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F414A-1C2C-F74E-966B-28ED8607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65928-0931-B243-805D-290462A0E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415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LogoWall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EC49-C5AD-465E-872A-6F48DA7C0C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Customer logo wall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52EDFD-3A5A-B943-8C4C-11E569134247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323EB8-15B6-5A48-B357-4CFC40420D9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E7B0E6-22C2-A94E-9CB5-A82FFC29C1A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6">
            <a:extLst>
              <a:ext uri="{FF2B5EF4-FFF2-40B4-BE49-F238E27FC236}">
                <a16:creationId xmlns:a16="http://schemas.microsoft.com/office/drawing/2014/main" id="{2CBC3B4F-6704-E94E-B3F4-86221A865C5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730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6" name="Content Placeholder 16">
            <a:extLst>
              <a:ext uri="{FF2B5EF4-FFF2-40B4-BE49-F238E27FC236}">
                <a16:creationId xmlns:a16="http://schemas.microsoft.com/office/drawing/2014/main" id="{EEDEBBD5-7EC2-A844-A3FD-76B116FC6916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524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id="{CE1EB165-9681-D447-999B-06FA5B79FD3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318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4E483193-7891-3646-A991-18509369C96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112456" y="2148841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0" name="Content Placeholder 16">
            <a:extLst>
              <a:ext uri="{FF2B5EF4-FFF2-40B4-BE49-F238E27FC236}">
                <a16:creationId xmlns:a16="http://schemas.microsoft.com/office/drawing/2014/main" id="{68AAE80F-8EF2-BA43-A40E-3DCB297FF621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728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1" name="Content Placeholder 16">
            <a:extLst>
              <a:ext uri="{FF2B5EF4-FFF2-40B4-BE49-F238E27FC236}">
                <a16:creationId xmlns:a16="http://schemas.microsoft.com/office/drawing/2014/main" id="{0A592176-3E84-DB4E-902E-49A21B0A6F2B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3522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2" name="Content Placeholder 16">
            <a:extLst>
              <a:ext uri="{FF2B5EF4-FFF2-40B4-BE49-F238E27FC236}">
                <a16:creationId xmlns:a16="http://schemas.microsoft.com/office/drawing/2014/main" id="{9360FB76-1266-6F4D-B3C2-F3BFC2819390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316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23" name="Content Placeholder 16">
            <a:extLst>
              <a:ext uri="{FF2B5EF4-FFF2-40B4-BE49-F238E27FC236}">
                <a16:creationId xmlns:a16="http://schemas.microsoft.com/office/drawing/2014/main" id="{3C71DA29-DC2F-AB47-8998-01EC1B9D02D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110947" y="3858769"/>
            <a:ext cx="2056990" cy="1260679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12B5F8-F021-D64F-AE08-9CE2C3455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491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235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C5874-C948-4D8D-81CE-BCB1872875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D68CA-DFD8-4178-93CB-63891AAE42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2019300"/>
            <a:ext cx="10972800" cy="4191000"/>
          </a:xfrm>
        </p:spPr>
        <p:txBody>
          <a:bodyPr/>
          <a:lstStyle>
            <a:lvl1pPr marL="0" indent="0">
              <a:buNone/>
              <a:defRPr/>
            </a:lvl1pPr>
            <a:lvl2pPr marL="228591" indent="0">
              <a:buNone/>
              <a:defRPr/>
            </a:lvl2pPr>
            <a:lvl3pPr marL="502900" indent="0">
              <a:buNone/>
              <a:defRPr/>
            </a:lvl3pPr>
            <a:lvl4pPr marL="777209" indent="0">
              <a:buNone/>
              <a:defRPr/>
            </a:lvl4pPr>
            <a:lvl5pPr marL="1051518" indent="0">
              <a:buNone/>
              <a:defRPr/>
            </a:lvl5pPr>
          </a:lstStyle>
          <a:p>
            <a:pPr lvl="0"/>
            <a:r>
              <a:rPr lang="en-US"/>
              <a:t>Type here to 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1ABE1-DFD1-BA43-8888-3F83A9C5209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DE2C6-FD2D-6C42-8ADC-D7ABE39C070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52855-A88A-C84A-B616-146B5A6AA6B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0D9DBD-6F77-F949-80F8-020975A57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51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9E25534-8DAF-014B-AACB-DE8CAEF69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47701"/>
            <a:ext cx="10972800" cy="60960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and content layout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AEFA2AED-EA0B-904B-B4CB-39E5FD9724B1}"/>
              </a:ext>
            </a:extLst>
          </p:cNvPr>
          <p:cNvSpPr/>
          <p:nvPr userDrawn="1"/>
        </p:nvSpPr>
        <p:spPr>
          <a:xfrm flipH="1">
            <a:off x="7573091" y="6031842"/>
            <a:ext cx="4618907" cy="826157"/>
          </a:xfrm>
          <a:prstGeom prst="parallelogram">
            <a:avLst>
              <a:gd name="adj" fmla="val 166195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BFDFD85-6A45-3145-B2E8-D8CD223ACEE0}"/>
              </a:ext>
            </a:extLst>
          </p:cNvPr>
          <p:cNvGrpSpPr/>
          <p:nvPr userDrawn="1"/>
        </p:nvGrpSpPr>
        <p:grpSpPr>
          <a:xfrm>
            <a:off x="10774840" y="1751216"/>
            <a:ext cx="1417160" cy="5106785"/>
            <a:chOff x="8599545" y="0"/>
            <a:chExt cx="1465835" cy="6868470"/>
          </a:xfrm>
          <a:solidFill>
            <a:schemeClr val="accent1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A4922F5-8A41-F448-9606-F35B635C1F64}"/>
                </a:ext>
              </a:extLst>
            </p:cNvPr>
            <p:cNvSpPr/>
            <p:nvPr userDrawn="1"/>
          </p:nvSpPr>
          <p:spPr>
            <a:xfrm>
              <a:off x="8606528" y="1444892"/>
              <a:ext cx="1458852" cy="43067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9" name="Triangle 11">
              <a:extLst>
                <a:ext uri="{FF2B5EF4-FFF2-40B4-BE49-F238E27FC236}">
                  <a16:creationId xmlns:a16="http://schemas.microsoft.com/office/drawing/2014/main" id="{91F3DCB4-7D98-5F4E-9E78-E67758C11E8D}"/>
                </a:ext>
              </a:extLst>
            </p:cNvPr>
            <p:cNvSpPr/>
            <p:nvPr userDrawn="1"/>
          </p:nvSpPr>
          <p:spPr>
            <a:xfrm>
              <a:off x="8599546" y="0"/>
              <a:ext cx="1465834" cy="1444892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10" name="Triangle 12">
              <a:extLst>
                <a:ext uri="{FF2B5EF4-FFF2-40B4-BE49-F238E27FC236}">
                  <a16:creationId xmlns:a16="http://schemas.microsoft.com/office/drawing/2014/main" id="{D6D4FD51-5875-144E-A118-95514CC353E4}"/>
                </a:ext>
              </a:extLst>
            </p:cNvPr>
            <p:cNvSpPr/>
            <p:nvPr userDrawn="1"/>
          </p:nvSpPr>
          <p:spPr>
            <a:xfrm rot="10800000">
              <a:off x="8599545" y="5751646"/>
              <a:ext cx="1465833" cy="1116824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7AE930AC-58E5-744B-9601-CA0C49553152}"/>
              </a:ext>
            </a:extLst>
          </p:cNvPr>
          <p:cNvSpPr/>
          <p:nvPr userDrawn="1"/>
        </p:nvSpPr>
        <p:spPr>
          <a:xfrm>
            <a:off x="7573092" y="1762792"/>
            <a:ext cx="3222357" cy="42606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290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L -3.54167E-6 0.03703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02057 0.02939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145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Only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7C39-17F2-48C2-B98B-BE3F1CA16B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 only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3F403A-2971-8B43-A118-EF37D6A7990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FDC83-7B85-3942-8D51-372976BD291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466A86-A8A4-174C-B76A-184110FED04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8CB1DB-E18A-7B4E-8D83-96D0295E4D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94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7C39-17F2-48C2-B98B-BE3F1CA16B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23887"/>
            <a:ext cx="9235440" cy="60960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 only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153832-733C-DC44-9B85-A94E4D76ED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078AB-DEAD-F743-9F61-1F1A88BD5F2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E15674D-C8F3-4942-A05A-B08B98DBB319}"/>
              </a:ext>
            </a:extLst>
          </p:cNvPr>
          <p:cNvGrpSpPr/>
          <p:nvPr userDrawn="1"/>
        </p:nvGrpSpPr>
        <p:grpSpPr>
          <a:xfrm rot="10800000">
            <a:off x="9514086" y="6248399"/>
            <a:ext cx="2677915" cy="609601"/>
            <a:chOff x="8569944" y="0"/>
            <a:chExt cx="3638779" cy="119180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2A5C16C-C52D-3B43-ADEC-185B5650795B}"/>
                </a:ext>
              </a:extLst>
            </p:cNvPr>
            <p:cNvSpPr/>
            <p:nvPr/>
          </p:nvSpPr>
          <p:spPr>
            <a:xfrm>
              <a:off x="10116084" y="3"/>
              <a:ext cx="2092639" cy="119180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11" name="Triangle 10">
              <a:extLst>
                <a:ext uri="{FF2B5EF4-FFF2-40B4-BE49-F238E27FC236}">
                  <a16:creationId xmlns:a16="http://schemas.microsoft.com/office/drawing/2014/main" id="{E950B0DB-96BB-1D42-83DB-B161007B7D74}"/>
                </a:ext>
              </a:extLst>
            </p:cNvPr>
            <p:cNvSpPr/>
            <p:nvPr/>
          </p:nvSpPr>
          <p:spPr>
            <a:xfrm rot="10800000" flipH="1">
              <a:off x="8569944" y="0"/>
              <a:ext cx="1547020" cy="1191801"/>
            </a:xfrm>
            <a:prstGeom prst="triangle">
              <a:avLst>
                <a:gd name="adj" fmla="val 10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</p:grpSp>
      <p:sp>
        <p:nvSpPr>
          <p:cNvPr id="12" name="Triangle 11">
            <a:extLst>
              <a:ext uri="{FF2B5EF4-FFF2-40B4-BE49-F238E27FC236}">
                <a16:creationId xmlns:a16="http://schemas.microsoft.com/office/drawing/2014/main" id="{1C62562A-8BF3-B74C-9147-C73003FB2992}"/>
              </a:ext>
            </a:extLst>
          </p:cNvPr>
          <p:cNvSpPr/>
          <p:nvPr userDrawn="1"/>
        </p:nvSpPr>
        <p:spPr>
          <a:xfrm rot="5400000" flipH="1">
            <a:off x="-13706" y="13707"/>
            <a:ext cx="1276351" cy="1248938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5FC013-5B72-BC4A-9176-8D1CA7CBC7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68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77835-F94E-40D8-A25C-41E31206C0B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3257" y="3145632"/>
            <a:ext cx="6823869" cy="750238"/>
          </a:xfrm>
        </p:spPr>
        <p:txBody>
          <a:bodyPr/>
          <a:lstStyle>
            <a:lvl1pPr marL="0" indent="0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43C10C-50C1-4C40-A7AA-882EC5205CAB}"/>
              </a:ext>
            </a:extLst>
          </p:cNvPr>
          <p:cNvSpPr txBox="1"/>
          <p:nvPr userDrawn="1"/>
        </p:nvSpPr>
        <p:spPr>
          <a:xfrm>
            <a:off x="609599" y="2088978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>
                <a:latin typeface="+mj-lt"/>
              </a:rPr>
              <a:t>Q&amp;A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E06CC4-EE61-D94D-A01E-571176EEF0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B6B885-531C-D045-A68A-3D755C35A5C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CCE80D-9CBB-6040-9C12-F7CD72EDBB2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7CC55E-4B32-A64B-8DBB-914C2A727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273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531E3A6-05CD-3D43-82DA-BD07BD5AF0F6}"/>
              </a:ext>
            </a:extLst>
          </p:cNvPr>
          <p:cNvGrpSpPr/>
          <p:nvPr userDrawn="1"/>
        </p:nvGrpSpPr>
        <p:grpSpPr>
          <a:xfrm>
            <a:off x="7859956" y="1"/>
            <a:ext cx="1544650" cy="6858001"/>
            <a:chOff x="8599545" y="0"/>
            <a:chExt cx="1465835" cy="686847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DF7D9AC-16D1-6047-870C-467B1FE72BC2}"/>
                </a:ext>
              </a:extLst>
            </p:cNvPr>
            <p:cNvSpPr/>
            <p:nvPr userDrawn="1"/>
          </p:nvSpPr>
          <p:spPr>
            <a:xfrm>
              <a:off x="8606528" y="1444892"/>
              <a:ext cx="1458852" cy="4306754"/>
            </a:xfrm>
            <a:prstGeom prst="rect">
              <a:avLst/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7289D06F-06B3-7040-9F34-BEF1EB742CBC}"/>
                </a:ext>
              </a:extLst>
            </p:cNvPr>
            <p:cNvSpPr/>
            <p:nvPr userDrawn="1"/>
          </p:nvSpPr>
          <p:spPr>
            <a:xfrm>
              <a:off x="8599546" y="0"/>
              <a:ext cx="1465834" cy="1444892"/>
            </a:xfrm>
            <a:prstGeom prst="triangle">
              <a:avLst>
                <a:gd name="adj" fmla="val 0"/>
              </a:avLst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  <p:sp>
          <p:nvSpPr>
            <p:cNvPr id="14" name="Triangle 13">
              <a:extLst>
                <a:ext uri="{FF2B5EF4-FFF2-40B4-BE49-F238E27FC236}">
                  <a16:creationId xmlns:a16="http://schemas.microsoft.com/office/drawing/2014/main" id="{3E2ABDCE-14AD-F141-B64B-6F50228F84D6}"/>
                </a:ext>
              </a:extLst>
            </p:cNvPr>
            <p:cNvSpPr/>
            <p:nvPr userDrawn="1"/>
          </p:nvSpPr>
          <p:spPr>
            <a:xfrm rot="10800000">
              <a:off x="8599545" y="5751646"/>
              <a:ext cx="1465833" cy="1116824"/>
            </a:xfrm>
            <a:prstGeom prst="triangle">
              <a:avLst>
                <a:gd name="adj" fmla="val 0"/>
              </a:avLst>
            </a:prstGeom>
            <a:solidFill>
              <a:srgbClr val="D4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200"/>
                </a:spcAft>
              </a:pPr>
              <a:endParaRPr lang="en-US" sz="2880">
                <a:solidFill>
                  <a:schemeClr val="tx1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0D4D887-D4C2-413D-AB93-349F52800B10}"/>
              </a:ext>
            </a:extLst>
          </p:cNvPr>
          <p:cNvSpPr txBox="1"/>
          <p:nvPr userDrawn="1"/>
        </p:nvSpPr>
        <p:spPr>
          <a:xfrm>
            <a:off x="609599" y="2088978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>
                <a:solidFill>
                  <a:schemeClr val="bg1"/>
                </a:solidFill>
                <a:latin typeface="+mj-lt"/>
              </a:rPr>
              <a:t>Thank you!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4D982F-036A-41DF-9971-B5133A5C7DB5}"/>
              </a:ext>
            </a:extLst>
          </p:cNvPr>
          <p:cNvSpPr txBox="1"/>
          <p:nvPr userDrawn="1"/>
        </p:nvSpPr>
        <p:spPr>
          <a:xfrm>
            <a:off x="4127353" y="6389814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>
                <a:solidFill>
                  <a:schemeClr val="bg1"/>
                </a:solidFill>
              </a:rPr>
              <a:t>© 2021, Amazon Web Services, Inc. or its affiliates. All rights reserved. Amazon Confidential and Trademark.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37D709-AC7A-1545-A8FF-EDDB5EDED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E77521-4C36-464F-82D4-8684AFF86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54B4B0-84F5-324C-88D2-5EF8A05C3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979C8B-0B60-1C4C-97DC-7E83CD8892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03" y="551424"/>
            <a:ext cx="1003173" cy="60018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0BA087B-C36E-124F-930C-6AC409118A7D}"/>
              </a:ext>
            </a:extLst>
          </p:cNvPr>
          <p:cNvSpPr/>
          <p:nvPr userDrawn="1"/>
        </p:nvSpPr>
        <p:spPr>
          <a:xfrm>
            <a:off x="1" y="1"/>
            <a:ext cx="7893625" cy="57428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2ABD54-3A3D-374F-8174-34DE1EF4E601}"/>
              </a:ext>
            </a:extLst>
          </p:cNvPr>
          <p:cNvSpPr/>
          <p:nvPr userDrawn="1"/>
        </p:nvSpPr>
        <p:spPr>
          <a:xfrm>
            <a:off x="9404605" y="1442690"/>
            <a:ext cx="2806646" cy="54153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200"/>
              </a:spcAft>
            </a:pPr>
            <a:endParaRPr lang="en-US" sz="2880" dirty="0" err="1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F4DE9F-24C5-6640-955B-5D50A68D45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07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_Bulleted_Sectio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248"/>
            <a:ext cx="11258550" cy="727655"/>
          </a:xfrm>
        </p:spPr>
        <p:txBody>
          <a:bodyPr>
            <a:normAutofit/>
          </a:bodyPr>
          <a:lstStyle>
            <a:lvl1pPr>
              <a:defRPr sz="3167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6C5D45-2516-944B-852E-9416AD2871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371601"/>
            <a:ext cx="5334000" cy="4241347"/>
          </a:xfrm>
          <a:prstGeom prst="rect">
            <a:avLst/>
          </a:prstGeom>
        </p:spPr>
        <p:txBody>
          <a:bodyPr/>
          <a:lstStyle>
            <a:lvl5pPr>
              <a:defRPr sz="1583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680DD99-A52C-8C44-9396-106AF36BB4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1750" y="1371601"/>
            <a:ext cx="5334000" cy="4241347"/>
          </a:xfrm>
          <a:prstGeom prst="rect">
            <a:avLst/>
          </a:prstGeom>
        </p:spPr>
        <p:txBody>
          <a:bodyPr/>
          <a:lstStyle>
            <a:lvl5pPr>
              <a:defRPr sz="1583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28B21C-4D5A-E041-8710-303CF7E5D6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66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_of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20CA0-5CE7-1A4B-ACE6-C7A15B82C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3248"/>
            <a:ext cx="11258550" cy="827827"/>
          </a:xfrm>
        </p:spPr>
        <p:txBody>
          <a:bodyPr/>
          <a:lstStyle>
            <a:lvl1pPr>
              <a:defRPr b="1" i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710D4E-8635-D746-9FE7-1EE20F49E4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71601"/>
            <a:ext cx="11258550" cy="3905251"/>
          </a:xfrm>
          <a:prstGeom prst="rect">
            <a:avLst/>
          </a:prstGeom>
        </p:spPr>
        <p:txBody>
          <a:bodyPr/>
          <a:lstStyle>
            <a:lvl5pPr>
              <a:defRPr sz="1583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7F3EB1-0D28-B248-A84B-3C6A79C373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284113"/>
            <a:ext cx="368119" cy="22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285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80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9B84D-AA29-BF47-A2C3-00F3CC6F5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547C6-5414-4D49-B625-9F62F0182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7F339C-0A28-6E45-9806-D043A1E2E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00151-3BFF-394D-AA82-5EC5D874D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515EA-2174-8A4C-9226-DDCFAF19D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A7A2B-22F6-B34E-AAAA-F650C35AA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9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5B524-B009-1849-954B-63F1A2B25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A1271-2C8E-744E-B3A6-F1F4D0BD5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0C27E9-0BB9-684A-83E9-B98AEBE76C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8C2C89-FB2B-2848-9CBC-845ACD8AE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18A7B3-5BB6-F142-8991-B826A35EBC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7F6A90-BCA7-A844-BDD1-229C0142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70EB13-5D11-5449-9512-61522443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989CFB-D3AA-5D40-8CD5-82FB72E23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5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4C06F-E9D1-9848-8730-019EDC09A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6A42A-BD0A-6044-B98A-667A10B9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F7CE-1782-F34B-8546-4418076A0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A4FECA-CEB6-EA48-989E-76920583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8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5ACDC-A542-1644-ACC8-03BEFDCE9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73CAD7-D680-3248-89AC-406C3A2FB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4454D-3F33-CF4C-AAEA-B9C5C3288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32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DC62-3092-4F47-B1CE-3F896D09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02A2-C681-EC4D-883E-EDD4C9F35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3D7A2-001A-E546-90B4-92D80CF48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7D9759-F5A3-D041-9C49-871DE9391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6F5AD-6FC4-0546-BCC8-1996C15EB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7A332-74A7-C049-9406-D84CFB5A0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A51D8-6D19-DF4B-9F98-C7AC0FF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D56044-1EBB-F64A-B5BC-EF7CA4262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5DFA7-FA61-E240-8E13-D17D1C0DA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96980-11CA-3B45-AE34-01194C85E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3CCDDE-3E46-2544-ACD5-1F7475EA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FCE0F-973C-2D41-A199-7D2984F73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73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15F298-9AE0-F440-B542-5F54802A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9FAE3-2B3B-D548-B56B-CE84E6538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3DF35-730C-C244-B98A-CB1C9F822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802BD-3636-C34F-81A0-C5C670484C61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F7E14-3D8F-1644-8351-8BCD9C2C7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80F83-AAFE-764D-9B87-A488A02AD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3FA04-4AF2-1744-AE26-E4FC07BCCC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21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73374A-1D85-4AF4-93EB-177AFDFEB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47701"/>
            <a:ext cx="10972800" cy="60960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9F94A6-4861-47A6-BF4F-FA44CC1AC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19300"/>
            <a:ext cx="10972800" cy="4191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72C8A-E0E8-4838-86E4-323ED3D5C7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9532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42E8C-9050-4E5C-9A6E-BDEAF597EE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9532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10534-7DDF-46A1-99EF-4E3A14AD3E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29200" y="62895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7834CDD4-D76F-4459-B025-0310E913C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3EC4A3-BB2A-4888-85C4-CCFE111A6523}"/>
              </a:ext>
            </a:extLst>
          </p:cNvPr>
          <p:cNvSpPr txBox="1"/>
          <p:nvPr userDrawn="1"/>
        </p:nvSpPr>
        <p:spPr>
          <a:xfrm>
            <a:off x="4127353" y="6389814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dirty="0"/>
              <a:t>© 2023, Amazon Web Services, Inc. or its affiliates. All rights reserved. Amazon Confidential and Trademark.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F84B13-A7CA-9442-A4AF-BB7DE8B010C4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595295" y="6291703"/>
            <a:ext cx="365760" cy="2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7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9" r:id="rId28"/>
  </p:sldLayoutIdLst>
  <p:hf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tx1"/>
        </a:buClr>
        <a:buSzPct val="90000"/>
        <a:buFont typeface="Amazon Ember" panose="020B0603020204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indent="-228591" algn="l" defTabSz="91436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tx1"/>
        </a:buClr>
        <a:buSzPct val="9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491" indent="-228591" algn="l" defTabSz="914363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mazon Ember" panose="020B0603020204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00" indent="-228591" algn="l" defTabSz="914363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09" indent="-228591" algn="l" defTabSz="914363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>
          <p15:clr>
            <a:srgbClr val="F26B43"/>
          </p15:clr>
        </p15:guide>
        <p15:guide id="2" orient="horz" pos="312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3912">
          <p15:clr>
            <a:srgbClr val="F26B43"/>
          </p15:clr>
        </p15:guide>
        <p15:guide id="5" orient="horz" pos="576">
          <p15:clr>
            <a:srgbClr val="F26B43"/>
          </p15:clr>
        </p15:guide>
        <p15:guide id="6" orient="horz" pos="960">
          <p15:clr>
            <a:srgbClr val="F26B43"/>
          </p15:clr>
        </p15:guide>
        <p15:guide id="7" orient="horz" pos="1272">
          <p15:clr>
            <a:srgbClr val="F26B43"/>
          </p15:clr>
        </p15:guide>
        <p15:guide id="8" orient="horz" pos="4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image" Target="../media/image23.svg"/><Relationship Id="rId26" Type="http://schemas.openxmlformats.org/officeDocument/2006/relationships/image" Target="../media/image31.svg"/><Relationship Id="rId39" Type="http://schemas.openxmlformats.org/officeDocument/2006/relationships/image" Target="../media/image44.png"/><Relationship Id="rId21" Type="http://schemas.openxmlformats.org/officeDocument/2006/relationships/image" Target="../media/image26.png"/><Relationship Id="rId34" Type="http://schemas.openxmlformats.org/officeDocument/2006/relationships/image" Target="../media/image39.svg"/><Relationship Id="rId42" Type="http://schemas.openxmlformats.org/officeDocument/2006/relationships/image" Target="../media/image47.svg"/><Relationship Id="rId47" Type="http://schemas.openxmlformats.org/officeDocument/2006/relationships/image" Target="../media/image52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sv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svg"/><Relationship Id="rId32" Type="http://schemas.openxmlformats.org/officeDocument/2006/relationships/image" Target="../media/image37.svg"/><Relationship Id="rId37" Type="http://schemas.openxmlformats.org/officeDocument/2006/relationships/image" Target="../media/image42.png"/><Relationship Id="rId40" Type="http://schemas.openxmlformats.org/officeDocument/2006/relationships/image" Target="../media/image45.svg"/><Relationship Id="rId45" Type="http://schemas.openxmlformats.org/officeDocument/2006/relationships/image" Target="../media/image50.png"/><Relationship Id="rId5" Type="http://schemas.openxmlformats.org/officeDocument/2006/relationships/image" Target="../media/image10.sv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svg"/><Relationship Id="rId36" Type="http://schemas.openxmlformats.org/officeDocument/2006/relationships/image" Target="../media/image41.sv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4" Type="http://schemas.openxmlformats.org/officeDocument/2006/relationships/image" Target="../media/image49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svg"/><Relationship Id="rId22" Type="http://schemas.openxmlformats.org/officeDocument/2006/relationships/image" Target="../media/image27.svg"/><Relationship Id="rId27" Type="http://schemas.openxmlformats.org/officeDocument/2006/relationships/image" Target="../media/image32.png"/><Relationship Id="rId30" Type="http://schemas.openxmlformats.org/officeDocument/2006/relationships/image" Target="../media/image35.sv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svg"/><Relationship Id="rId8" Type="http://schemas.openxmlformats.org/officeDocument/2006/relationships/image" Target="../media/image13.png"/><Relationship Id="rId3" Type="http://schemas.openxmlformats.org/officeDocument/2006/relationships/hyperlink" Target="https://docs.aws.amazon.com/architecture-diagrams/latest/healthcare-payor-strategic-focus-areas/healthcare-payor-strategic-focus-areas.html" TargetMode="External"/><Relationship Id="rId12" Type="http://schemas.openxmlformats.org/officeDocument/2006/relationships/image" Target="../media/image17.sv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svg"/><Relationship Id="rId46" Type="http://schemas.openxmlformats.org/officeDocument/2006/relationships/image" Target="../media/image51.svg"/><Relationship Id="rId20" Type="http://schemas.openxmlformats.org/officeDocument/2006/relationships/image" Target="../media/image25.svg"/><Relationship Id="rId4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png"/><Relationship Id="rId18" Type="http://schemas.openxmlformats.org/officeDocument/2006/relationships/image" Target="../media/image61.svg"/><Relationship Id="rId26" Type="http://schemas.openxmlformats.org/officeDocument/2006/relationships/image" Target="../media/image65.svg"/><Relationship Id="rId39" Type="http://schemas.openxmlformats.org/officeDocument/2006/relationships/image" Target="../media/image22.png"/><Relationship Id="rId21" Type="http://schemas.openxmlformats.org/officeDocument/2006/relationships/image" Target="../media/image62.png"/><Relationship Id="rId34" Type="http://schemas.openxmlformats.org/officeDocument/2006/relationships/image" Target="../media/image41.svg"/><Relationship Id="rId42" Type="http://schemas.openxmlformats.org/officeDocument/2006/relationships/image" Target="../media/image27.sv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5.svg"/><Relationship Id="rId29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42.png"/><Relationship Id="rId24" Type="http://schemas.openxmlformats.org/officeDocument/2006/relationships/image" Target="../media/image37.svg"/><Relationship Id="rId32" Type="http://schemas.openxmlformats.org/officeDocument/2006/relationships/image" Target="../media/image53.svg"/><Relationship Id="rId37" Type="http://schemas.openxmlformats.org/officeDocument/2006/relationships/image" Target="../media/image20.png"/><Relationship Id="rId40" Type="http://schemas.openxmlformats.org/officeDocument/2006/relationships/image" Target="../media/image23.svg"/><Relationship Id="rId45" Type="http://schemas.openxmlformats.org/officeDocument/2006/relationships/image" Target="../media/image72.svg"/><Relationship Id="rId5" Type="http://schemas.openxmlformats.org/officeDocument/2006/relationships/image" Target="../media/image10.svg"/><Relationship Id="rId15" Type="http://schemas.openxmlformats.org/officeDocument/2006/relationships/image" Target="../media/image34.png"/><Relationship Id="rId23" Type="http://schemas.openxmlformats.org/officeDocument/2006/relationships/image" Target="../media/image36.png"/><Relationship Id="rId28" Type="http://schemas.openxmlformats.org/officeDocument/2006/relationships/image" Target="../media/image67.svg"/><Relationship Id="rId36" Type="http://schemas.openxmlformats.org/officeDocument/2006/relationships/image" Target="../media/image19.svg"/><Relationship Id="rId10" Type="http://schemas.openxmlformats.org/officeDocument/2006/relationships/image" Target="../media/image57.svg"/><Relationship Id="rId19" Type="http://schemas.openxmlformats.org/officeDocument/2006/relationships/image" Target="../media/image50.png"/><Relationship Id="rId31" Type="http://schemas.openxmlformats.org/officeDocument/2006/relationships/image" Target="../media/image52.png"/><Relationship Id="rId44" Type="http://schemas.openxmlformats.org/officeDocument/2006/relationships/image" Target="../media/image71.png"/><Relationship Id="rId4" Type="http://schemas.openxmlformats.org/officeDocument/2006/relationships/image" Target="../media/image9.png"/><Relationship Id="rId9" Type="http://schemas.openxmlformats.org/officeDocument/2006/relationships/image" Target="../media/image56.png"/><Relationship Id="rId14" Type="http://schemas.openxmlformats.org/officeDocument/2006/relationships/image" Target="../media/image59.svg"/><Relationship Id="rId22" Type="http://schemas.openxmlformats.org/officeDocument/2006/relationships/image" Target="../media/image63.svg"/><Relationship Id="rId27" Type="http://schemas.openxmlformats.org/officeDocument/2006/relationships/image" Target="../media/image66.png"/><Relationship Id="rId30" Type="http://schemas.openxmlformats.org/officeDocument/2006/relationships/image" Target="../media/image69.svg"/><Relationship Id="rId35" Type="http://schemas.openxmlformats.org/officeDocument/2006/relationships/image" Target="../media/image18.png"/><Relationship Id="rId43" Type="http://schemas.openxmlformats.org/officeDocument/2006/relationships/image" Target="../media/image70.emf"/><Relationship Id="rId8" Type="http://schemas.openxmlformats.org/officeDocument/2006/relationships/image" Target="../media/image15.png"/><Relationship Id="rId3" Type="http://schemas.openxmlformats.org/officeDocument/2006/relationships/hyperlink" Target="https://docs.aws.amazon.com/architecture-diagrams/latest/healthcare-payor-strategic-focus-areas/healthcare-payor-strategic-focus-areas.html" TargetMode="External"/><Relationship Id="rId12" Type="http://schemas.openxmlformats.org/officeDocument/2006/relationships/image" Target="../media/image43.svg"/><Relationship Id="rId17" Type="http://schemas.openxmlformats.org/officeDocument/2006/relationships/image" Target="../media/image60.png"/><Relationship Id="rId25" Type="http://schemas.openxmlformats.org/officeDocument/2006/relationships/image" Target="../media/image64.png"/><Relationship Id="rId33" Type="http://schemas.openxmlformats.org/officeDocument/2006/relationships/image" Target="../media/image40.png"/><Relationship Id="rId38" Type="http://schemas.openxmlformats.org/officeDocument/2006/relationships/image" Target="../media/image21.svg"/><Relationship Id="rId20" Type="http://schemas.openxmlformats.org/officeDocument/2006/relationships/image" Target="../media/image51.svg"/><Relationship Id="rId4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png"/><Relationship Id="rId18" Type="http://schemas.openxmlformats.org/officeDocument/2006/relationships/image" Target="../media/image32.png"/><Relationship Id="rId26" Type="http://schemas.openxmlformats.org/officeDocument/2006/relationships/image" Target="../media/image84.png"/><Relationship Id="rId39" Type="http://schemas.openxmlformats.org/officeDocument/2006/relationships/image" Target="../media/image65.svg"/><Relationship Id="rId21" Type="http://schemas.openxmlformats.org/officeDocument/2006/relationships/image" Target="../media/image31.svg"/><Relationship Id="rId34" Type="http://schemas.openxmlformats.org/officeDocument/2006/relationships/image" Target="../media/image62.png"/><Relationship Id="rId42" Type="http://schemas.openxmlformats.org/officeDocument/2006/relationships/image" Target="../media/image88.png"/><Relationship Id="rId47" Type="http://schemas.openxmlformats.org/officeDocument/2006/relationships/image" Target="../media/image93.sv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29" Type="http://schemas.openxmlformats.org/officeDocument/2006/relationships/image" Target="../media/image4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9.png"/><Relationship Id="rId24" Type="http://schemas.openxmlformats.org/officeDocument/2006/relationships/image" Target="../media/image26.png"/><Relationship Id="rId32" Type="http://schemas.openxmlformats.org/officeDocument/2006/relationships/image" Target="../media/image50.png"/><Relationship Id="rId37" Type="http://schemas.openxmlformats.org/officeDocument/2006/relationships/image" Target="../media/image67.svg"/><Relationship Id="rId40" Type="http://schemas.openxmlformats.org/officeDocument/2006/relationships/image" Target="../media/image86.png"/><Relationship Id="rId45" Type="http://schemas.openxmlformats.org/officeDocument/2006/relationships/image" Target="../media/image91.svg"/><Relationship Id="rId5" Type="http://schemas.openxmlformats.org/officeDocument/2006/relationships/hyperlink" Target="https://docs.aws.amazon.com/architecture-diagrams/latest/healthcare-payor-strategic-focus-areas/healthcare-payor-strategic-focus-areas.html" TargetMode="External"/><Relationship Id="rId15" Type="http://schemas.openxmlformats.org/officeDocument/2006/relationships/image" Target="../media/image15.png"/><Relationship Id="rId23" Type="http://schemas.openxmlformats.org/officeDocument/2006/relationships/image" Target="../media/image83.svg"/><Relationship Id="rId28" Type="http://schemas.openxmlformats.org/officeDocument/2006/relationships/image" Target="../media/image42.png"/><Relationship Id="rId36" Type="http://schemas.openxmlformats.org/officeDocument/2006/relationships/image" Target="../media/image66.png"/><Relationship Id="rId10" Type="http://schemas.openxmlformats.org/officeDocument/2006/relationships/image" Target="../media/image79.svg"/><Relationship Id="rId19" Type="http://schemas.openxmlformats.org/officeDocument/2006/relationships/image" Target="../media/image33.svg"/><Relationship Id="rId31" Type="http://schemas.openxmlformats.org/officeDocument/2006/relationships/image" Target="../media/image35.svg"/><Relationship Id="rId44" Type="http://schemas.openxmlformats.org/officeDocument/2006/relationships/image" Target="../media/image90.png"/><Relationship Id="rId4" Type="http://schemas.openxmlformats.org/officeDocument/2006/relationships/image" Target="../media/image74.svg"/><Relationship Id="rId9" Type="http://schemas.openxmlformats.org/officeDocument/2006/relationships/image" Target="../media/image78.png"/><Relationship Id="rId14" Type="http://schemas.openxmlformats.org/officeDocument/2006/relationships/image" Target="../media/image81.svg"/><Relationship Id="rId22" Type="http://schemas.openxmlformats.org/officeDocument/2006/relationships/image" Target="../media/image82.png"/><Relationship Id="rId27" Type="http://schemas.openxmlformats.org/officeDocument/2006/relationships/image" Target="../media/image85.svg"/><Relationship Id="rId30" Type="http://schemas.openxmlformats.org/officeDocument/2006/relationships/image" Target="../media/image34.png"/><Relationship Id="rId35" Type="http://schemas.openxmlformats.org/officeDocument/2006/relationships/image" Target="../media/image63.svg"/><Relationship Id="rId43" Type="http://schemas.openxmlformats.org/officeDocument/2006/relationships/image" Target="../media/image89.svg"/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12" Type="http://schemas.openxmlformats.org/officeDocument/2006/relationships/image" Target="../media/image10.svg"/><Relationship Id="rId17" Type="http://schemas.openxmlformats.org/officeDocument/2006/relationships/image" Target="../media/image29.svg"/><Relationship Id="rId25" Type="http://schemas.openxmlformats.org/officeDocument/2006/relationships/image" Target="../media/image27.svg"/><Relationship Id="rId33" Type="http://schemas.openxmlformats.org/officeDocument/2006/relationships/image" Target="../media/image51.svg"/><Relationship Id="rId38" Type="http://schemas.openxmlformats.org/officeDocument/2006/relationships/image" Target="../media/image64.png"/><Relationship Id="rId46" Type="http://schemas.openxmlformats.org/officeDocument/2006/relationships/image" Target="../media/image92.png"/><Relationship Id="rId20" Type="http://schemas.openxmlformats.org/officeDocument/2006/relationships/image" Target="../media/image30.png"/><Relationship Id="rId41" Type="http://schemas.openxmlformats.org/officeDocument/2006/relationships/image" Target="../media/image8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953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100" b="0" i="0" dirty="0">
                <a:solidFill>
                  <a:srgbClr val="7F7F7F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2024, Amazon Web Services, Inc. or its affiliates. All rights reserved.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C66A8E-F283-4763-B096-ACFA9F5EC61A}"/>
              </a:ext>
            </a:extLst>
          </p:cNvPr>
          <p:cNvSpPr txBox="1"/>
          <p:nvPr/>
        </p:nvSpPr>
        <p:spPr>
          <a:xfrm>
            <a:off x="95668" y="134489"/>
            <a:ext cx="6271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Modernize Core Payor Functions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8F7425-C01F-4322-A5E8-4271654E0F7E}"/>
              </a:ext>
            </a:extLst>
          </p:cNvPr>
          <p:cNvSpPr txBox="1"/>
          <p:nvPr/>
        </p:nvSpPr>
        <p:spPr>
          <a:xfrm>
            <a:off x="101092" y="458980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description, refer to the 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3"/>
              </a:rPr>
              <a:t>full diagram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118657-8039-E029-B0FF-8C7866FDE0F6}"/>
              </a:ext>
            </a:extLst>
          </p:cNvPr>
          <p:cNvSpPr/>
          <p:nvPr/>
        </p:nvSpPr>
        <p:spPr>
          <a:xfrm>
            <a:off x="1318755" y="859090"/>
            <a:ext cx="9581158" cy="565927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3504" tIns="109728"/>
          <a:lstStyle/>
          <a:p>
            <a:pPr>
              <a:defRPr/>
            </a:pPr>
            <a:endParaRPr lang="en-US" sz="11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89660771-4A72-141D-1221-0BA4B904A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7818" y="2912906"/>
            <a:ext cx="121294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Athena</a:t>
            </a:r>
          </a:p>
        </p:txBody>
      </p:sp>
      <p:sp>
        <p:nvSpPr>
          <p:cNvPr id="24" name="TextBox 17">
            <a:extLst>
              <a:ext uri="{FF2B5EF4-FFF2-40B4-BE49-F238E27FC236}">
                <a16:creationId xmlns:a16="http://schemas.microsoft.com/office/drawing/2014/main" id="{73779BF2-735D-292D-92AC-776DE25EA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4141" y="4495590"/>
            <a:ext cx="13281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 apps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AE751F53-C455-0C88-EFE1-FF277712D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7765" y="3717331"/>
            <a:ext cx="201454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SageMaker</a:t>
            </a:r>
          </a:p>
        </p:txBody>
      </p:sp>
      <p:pic>
        <p:nvPicPr>
          <p:cNvPr id="28" name="Graphic 23">
            <a:extLst>
              <a:ext uri="{FF2B5EF4-FFF2-40B4-BE49-F238E27FC236}">
                <a16:creationId xmlns:a16="http://schemas.microsoft.com/office/drawing/2014/main" id="{E0833D5B-1E95-A4EB-0258-D6CFBF28E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11187136" y="27234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838034F-4648-C6D1-B6AC-1F1B928B61E4}"/>
              </a:ext>
            </a:extLst>
          </p:cNvPr>
          <p:cNvSpPr txBox="1"/>
          <p:nvPr/>
        </p:nvSpPr>
        <p:spPr>
          <a:xfrm>
            <a:off x="7683888" y="3180147"/>
            <a:ext cx="10815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9502FA-8907-1A95-B283-D500E02E7FB9}"/>
              </a:ext>
            </a:extLst>
          </p:cNvPr>
          <p:cNvSpPr txBox="1"/>
          <p:nvPr/>
        </p:nvSpPr>
        <p:spPr>
          <a:xfrm>
            <a:off x="9077790" y="2056936"/>
            <a:ext cx="18130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QuickSight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3FA85DC-D8BB-3C12-06CD-CC0E8DE6BC63}"/>
              </a:ext>
            </a:extLst>
          </p:cNvPr>
          <p:cNvCxnSpPr>
            <a:cxnSpLocks/>
            <a:stCxn id="134" idx="3"/>
            <a:endCxn id="28" idx="3"/>
          </p:cNvCxnSpPr>
          <p:nvPr/>
        </p:nvCxnSpPr>
        <p:spPr>
          <a:xfrm>
            <a:off x="10744179" y="2942263"/>
            <a:ext cx="442957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96B5FCF-E569-56A8-3FBA-FC371FEC91C2}"/>
              </a:ext>
            </a:extLst>
          </p:cNvPr>
          <p:cNvCxnSpPr>
            <a:cxnSpLocks/>
            <a:endCxn id="194" idx="1"/>
          </p:cNvCxnSpPr>
          <p:nvPr/>
        </p:nvCxnSpPr>
        <p:spPr>
          <a:xfrm>
            <a:off x="2598426" y="2852564"/>
            <a:ext cx="897261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75A24AE-F68F-3CCB-B29D-9A4A9832DAC4}"/>
              </a:ext>
            </a:extLst>
          </p:cNvPr>
          <p:cNvSpPr txBox="1"/>
          <p:nvPr/>
        </p:nvSpPr>
        <p:spPr>
          <a:xfrm>
            <a:off x="7457733" y="4086459"/>
            <a:ext cx="139553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AWS HealthLake</a:t>
            </a: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D75B206B-1063-3446-31F9-48205BD18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19" y="5959923"/>
            <a:ext cx="15730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 crawler</a:t>
            </a:r>
          </a:p>
        </p:txBody>
      </p:sp>
      <p:sp>
        <p:nvSpPr>
          <p:cNvPr id="44" name="TextBox 22">
            <a:extLst>
              <a:ext uri="{FF2B5EF4-FFF2-40B4-BE49-F238E27FC236}">
                <a16:creationId xmlns:a16="http://schemas.microsoft.com/office/drawing/2014/main" id="{3DC17C61-1AD5-3F88-997C-31C1C07D0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700" y="5986781"/>
            <a:ext cx="178716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 Data Catalog</a:t>
            </a:r>
          </a:p>
        </p:txBody>
      </p:sp>
      <p:pic>
        <p:nvPicPr>
          <p:cNvPr id="49" name="Graphic 21">
            <a:extLst>
              <a:ext uri="{FF2B5EF4-FFF2-40B4-BE49-F238E27FC236}">
                <a16:creationId xmlns:a16="http://schemas.microsoft.com/office/drawing/2014/main" id="{2219D6B9-FA18-3812-4736-50A5B24D1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708732" y="1706570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2">
            <a:extLst>
              <a:ext uri="{FF2B5EF4-FFF2-40B4-BE49-F238E27FC236}">
                <a16:creationId xmlns:a16="http://schemas.microsoft.com/office/drawing/2014/main" id="{084B4FC2-6F92-6CD5-39BF-D835BFCA9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718" y="2346897"/>
            <a:ext cx="13726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DataSync</a:t>
            </a:r>
          </a:p>
        </p:txBody>
      </p:sp>
      <p:sp>
        <p:nvSpPr>
          <p:cNvPr id="55" name="TextBox 22">
            <a:extLst>
              <a:ext uri="{FF2B5EF4-FFF2-40B4-BE49-F238E27FC236}">
                <a16:creationId xmlns:a16="http://schemas.microsoft.com/office/drawing/2014/main" id="{62BFDDC3-4BAB-F802-B9C1-F4EBD972E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342" y="3848136"/>
            <a:ext cx="98316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DMS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C9B28EB-7B2F-44F0-30CF-6CA50A093E6C}"/>
              </a:ext>
            </a:extLst>
          </p:cNvPr>
          <p:cNvCxnSpPr>
            <a:cxnSpLocks/>
            <a:stCxn id="106" idx="3"/>
            <a:endCxn id="111" idx="1"/>
          </p:cNvCxnSpPr>
          <p:nvPr/>
        </p:nvCxnSpPr>
        <p:spPr>
          <a:xfrm>
            <a:off x="1146618" y="2888656"/>
            <a:ext cx="262562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22">
            <a:extLst>
              <a:ext uri="{FF2B5EF4-FFF2-40B4-BE49-F238E27FC236}">
                <a16:creationId xmlns:a16="http://schemas.microsoft.com/office/drawing/2014/main" id="{4B225A07-E0A5-613F-9CE1-5015D2B28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436" y="1298361"/>
            <a:ext cx="15256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hub</a:t>
            </a:r>
          </a:p>
        </p:txBody>
      </p:sp>
      <p:sp>
        <p:nvSpPr>
          <p:cNvPr id="59" name="TextBox 22">
            <a:extLst>
              <a:ext uri="{FF2B5EF4-FFF2-40B4-BE49-F238E27FC236}">
                <a16:creationId xmlns:a16="http://schemas.microsoft.com/office/drawing/2014/main" id="{DD2B0124-8632-762C-EF6B-CE828DD8A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957" y="5118964"/>
            <a:ext cx="15256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management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E1A8116-E797-FD70-8050-D9B9C09CACA9}"/>
              </a:ext>
            </a:extLst>
          </p:cNvPr>
          <p:cNvCxnSpPr>
            <a:cxnSpLocks/>
            <a:stCxn id="175" idx="3"/>
            <a:endCxn id="173" idx="1"/>
          </p:cNvCxnSpPr>
          <p:nvPr/>
        </p:nvCxnSpPr>
        <p:spPr>
          <a:xfrm flipV="1">
            <a:off x="3802824" y="5703470"/>
            <a:ext cx="881921" cy="449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2">
            <a:extLst>
              <a:ext uri="{FF2B5EF4-FFF2-40B4-BE49-F238E27FC236}">
                <a16:creationId xmlns:a16="http://schemas.microsoft.com/office/drawing/2014/main" id="{0442CE26-65B9-26D5-332E-501A1C0CB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712" y="1305064"/>
            <a:ext cx="98266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Ingestion</a:t>
            </a:r>
          </a:p>
        </p:txBody>
      </p:sp>
      <p:sp>
        <p:nvSpPr>
          <p:cNvPr id="63" name="TextBox 22">
            <a:extLst>
              <a:ext uri="{FF2B5EF4-FFF2-40B4-BE49-F238E27FC236}">
                <a16:creationId xmlns:a16="http://schemas.microsoft.com/office/drawing/2014/main" id="{22A244A0-5B71-DC4E-5126-B7C84EBCF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6554" y="5078409"/>
            <a:ext cx="12677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security</a:t>
            </a:r>
          </a:p>
        </p:txBody>
      </p:sp>
      <p:sp>
        <p:nvSpPr>
          <p:cNvPr id="66" name="TextBox 22">
            <a:extLst>
              <a:ext uri="{FF2B5EF4-FFF2-40B4-BE49-F238E27FC236}">
                <a16:creationId xmlns:a16="http://schemas.microsoft.com/office/drawing/2014/main" id="{D23A9325-553F-E608-1746-B039C108A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6196" y="6014594"/>
            <a:ext cx="101785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IAM</a:t>
            </a:r>
          </a:p>
        </p:txBody>
      </p:sp>
      <p:sp>
        <p:nvSpPr>
          <p:cNvPr id="69" name="TextBox 22">
            <a:extLst>
              <a:ext uri="{FF2B5EF4-FFF2-40B4-BE49-F238E27FC236}">
                <a16:creationId xmlns:a16="http://schemas.microsoft.com/office/drawing/2014/main" id="{9CFCD028-B748-E4A2-AE30-F1C5B57A4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3771" y="6002559"/>
            <a:ext cx="117991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CloudTrail</a:t>
            </a:r>
          </a:p>
        </p:txBody>
      </p:sp>
      <p:sp>
        <p:nvSpPr>
          <p:cNvPr id="71" name="TextBox 22">
            <a:extLst>
              <a:ext uri="{FF2B5EF4-FFF2-40B4-BE49-F238E27FC236}">
                <a16:creationId xmlns:a16="http://schemas.microsoft.com/office/drawing/2014/main" id="{7E5D16C9-66F4-4D37-025E-58CE834CF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8909" y="6014594"/>
            <a:ext cx="151475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CloudWatch</a:t>
            </a:r>
          </a:p>
        </p:txBody>
      </p:sp>
      <p:sp>
        <p:nvSpPr>
          <p:cNvPr id="74" name="TextBox 22">
            <a:extLst>
              <a:ext uri="{FF2B5EF4-FFF2-40B4-BE49-F238E27FC236}">
                <a16:creationId xmlns:a16="http://schemas.microsoft.com/office/drawing/2014/main" id="{5D75BA52-1B84-6C7C-D5CA-89379511F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3032" y="1183054"/>
            <a:ext cx="115868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Consumption</a:t>
            </a:r>
          </a:p>
        </p:txBody>
      </p:sp>
      <p:sp>
        <p:nvSpPr>
          <p:cNvPr id="75" name="TextBox 22">
            <a:extLst>
              <a:ext uri="{FF2B5EF4-FFF2-40B4-BE49-F238E27FC236}">
                <a16:creationId xmlns:a16="http://schemas.microsoft.com/office/drawing/2014/main" id="{9E62D694-57B4-5CDD-516B-9F3AFB757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7628" y="1210265"/>
            <a:ext cx="10367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Analytics</a:t>
            </a:r>
          </a:p>
        </p:txBody>
      </p:sp>
      <p:sp>
        <p:nvSpPr>
          <p:cNvPr id="76" name="TextBox 22">
            <a:extLst>
              <a:ext uri="{FF2B5EF4-FFF2-40B4-BE49-F238E27FC236}">
                <a16:creationId xmlns:a16="http://schemas.microsoft.com/office/drawing/2014/main" id="{086687D7-8FF9-4E7D-DB0C-0E760CE6B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5572" y="3149744"/>
            <a:ext cx="15256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consumers</a:t>
            </a:r>
          </a:p>
        </p:txBody>
      </p:sp>
      <p:pic>
        <p:nvPicPr>
          <p:cNvPr id="83" name="Graphic 82" descr="Statistics">
            <a:extLst>
              <a:ext uri="{FF2B5EF4-FFF2-40B4-BE49-F238E27FC236}">
                <a16:creationId xmlns:a16="http://schemas.microsoft.com/office/drawing/2014/main" id="{68A2434D-D4D2-A767-D108-09815E42EB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83040" y="3991789"/>
            <a:ext cx="594360" cy="594360"/>
          </a:xfrm>
          <a:prstGeom prst="rect">
            <a:avLst/>
          </a:prstGeom>
        </p:spPr>
      </p:pic>
      <p:sp>
        <p:nvSpPr>
          <p:cNvPr id="108" name="TextBox 22">
            <a:extLst>
              <a:ext uri="{FF2B5EF4-FFF2-40B4-BE49-F238E27FC236}">
                <a16:creationId xmlns:a16="http://schemas.microsoft.com/office/drawing/2014/main" id="{29BEC108-16E3-25E0-C673-2954523D0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670" y="1288048"/>
            <a:ext cx="998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sources</a:t>
            </a:r>
          </a:p>
        </p:txBody>
      </p:sp>
      <p:sp>
        <p:nvSpPr>
          <p:cNvPr id="159" name="TextBox 22">
            <a:extLst>
              <a:ext uri="{FF2B5EF4-FFF2-40B4-BE49-F238E27FC236}">
                <a16:creationId xmlns:a16="http://schemas.microsoft.com/office/drawing/2014/main" id="{09C628EC-C686-1D77-F433-BC5B75D67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28" y="2316809"/>
            <a:ext cx="11214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</a:t>
            </a:r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claims data</a:t>
            </a:r>
          </a:p>
        </p:txBody>
      </p:sp>
      <p:sp>
        <p:nvSpPr>
          <p:cNvPr id="160" name="TextBox 22">
            <a:extLst>
              <a:ext uri="{FF2B5EF4-FFF2-40B4-BE49-F238E27FC236}">
                <a16:creationId xmlns:a16="http://schemas.microsoft.com/office/drawing/2014/main" id="{68AD72F0-C88A-4DFF-5FE7-05FC1376B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720" y="3043711"/>
            <a:ext cx="9988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</a:t>
            </a:r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provider 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</a:t>
            </a:r>
          </a:p>
        </p:txBody>
      </p:sp>
      <p:sp>
        <p:nvSpPr>
          <p:cNvPr id="161" name="TextBox 22">
            <a:extLst>
              <a:ext uri="{FF2B5EF4-FFF2-40B4-BE49-F238E27FC236}">
                <a16:creationId xmlns:a16="http://schemas.microsoft.com/office/drawing/2014/main" id="{8FF26EA0-AA6C-ED0F-6F48-2EC19EECB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30" y="4138526"/>
            <a:ext cx="998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EMR data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BAB957D-C468-2014-C147-A85652DA4F16}"/>
              </a:ext>
            </a:extLst>
          </p:cNvPr>
          <p:cNvSpPr/>
          <p:nvPr/>
        </p:nvSpPr>
        <p:spPr>
          <a:xfrm>
            <a:off x="216280" y="1291621"/>
            <a:ext cx="930338" cy="3194070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EAD2AD1-CED5-3F9A-89DA-CA7C037442DD}"/>
              </a:ext>
            </a:extLst>
          </p:cNvPr>
          <p:cNvSpPr/>
          <p:nvPr/>
        </p:nvSpPr>
        <p:spPr>
          <a:xfrm>
            <a:off x="7441949" y="5111703"/>
            <a:ext cx="3390434" cy="113903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10" name="Graphic 20">
            <a:extLst>
              <a:ext uri="{FF2B5EF4-FFF2-40B4-BE49-F238E27FC236}">
                <a16:creationId xmlns:a16="http://schemas.microsoft.com/office/drawing/2014/main" id="{D82C8DAE-EDEC-6862-67F3-9810CBF90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13" y="860772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1CA394BF-A304-99AD-E16B-DDC2080C5AAD}"/>
              </a:ext>
            </a:extLst>
          </p:cNvPr>
          <p:cNvSpPr/>
          <p:nvPr/>
        </p:nvSpPr>
        <p:spPr>
          <a:xfrm>
            <a:off x="1409180" y="1291620"/>
            <a:ext cx="1171633" cy="3194071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9C455683-E471-901C-4041-0CD45B9A7A07}"/>
              </a:ext>
            </a:extLst>
          </p:cNvPr>
          <p:cNvSpPr/>
          <p:nvPr/>
        </p:nvSpPr>
        <p:spPr>
          <a:xfrm>
            <a:off x="2834721" y="5135840"/>
            <a:ext cx="4484613" cy="1112551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D7B1E1B4-6CE0-19B5-D80C-A98668D55FD6}"/>
              </a:ext>
            </a:extLst>
          </p:cNvPr>
          <p:cNvSpPr/>
          <p:nvPr/>
        </p:nvSpPr>
        <p:spPr>
          <a:xfrm>
            <a:off x="2816615" y="1293346"/>
            <a:ext cx="4485990" cy="3518003"/>
          </a:xfrm>
          <a:prstGeom prst="rect">
            <a:avLst/>
          </a:prstGeom>
          <a:noFill/>
          <a:ln w="12700">
            <a:solidFill>
              <a:srgbClr val="5A6B8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363F554B-C167-A0EC-BF36-A3E32C56C4B0}"/>
              </a:ext>
            </a:extLst>
          </p:cNvPr>
          <p:cNvSpPr/>
          <p:nvPr/>
        </p:nvSpPr>
        <p:spPr>
          <a:xfrm>
            <a:off x="3208464" y="1523920"/>
            <a:ext cx="3921454" cy="2186174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69A9C68-5A1C-D59E-229F-7153652099FC}"/>
              </a:ext>
            </a:extLst>
          </p:cNvPr>
          <p:cNvSpPr/>
          <p:nvPr/>
        </p:nvSpPr>
        <p:spPr>
          <a:xfrm>
            <a:off x="9212230" y="1166649"/>
            <a:ext cx="1531949" cy="3551227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F26CDDD0-196F-6CD6-B758-E9E1994E5C4C}"/>
              </a:ext>
            </a:extLst>
          </p:cNvPr>
          <p:cNvSpPr/>
          <p:nvPr/>
        </p:nvSpPr>
        <p:spPr>
          <a:xfrm>
            <a:off x="7619868" y="1166650"/>
            <a:ext cx="1199110" cy="3233485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38" name="TextBox 22">
            <a:extLst>
              <a:ext uri="{FF2B5EF4-FFF2-40B4-BE49-F238E27FC236}">
                <a16:creationId xmlns:a16="http://schemas.microsoft.com/office/drawing/2014/main" id="{B8850AB5-5999-8E03-11AF-9FC483B6F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6625" y="2281351"/>
            <a:ext cx="10177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pic>
        <p:nvPicPr>
          <p:cNvPr id="141" name="Graphic 6">
            <a:extLst>
              <a:ext uri="{FF2B5EF4-FFF2-40B4-BE49-F238E27FC236}">
                <a16:creationId xmlns:a16="http://schemas.microsoft.com/office/drawing/2014/main" id="{991FC430-3D80-B23F-E16B-7930EE231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7907355" y="2552968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8737E08-8AC8-0370-616D-CD53B17616AA}"/>
              </a:ext>
            </a:extLst>
          </p:cNvPr>
          <p:cNvCxnSpPr>
            <a:cxnSpLocks/>
            <a:stCxn id="136" idx="3"/>
            <a:endCxn id="134" idx="1"/>
          </p:cNvCxnSpPr>
          <p:nvPr/>
        </p:nvCxnSpPr>
        <p:spPr>
          <a:xfrm>
            <a:off x="8818978" y="2783393"/>
            <a:ext cx="393252" cy="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E562BBB7-0637-4870-898A-5EC850ABC9E7}"/>
              </a:ext>
            </a:extLst>
          </p:cNvPr>
          <p:cNvCxnSpPr>
            <a:cxnSpLocks/>
          </p:cNvCxnSpPr>
          <p:nvPr/>
        </p:nvCxnSpPr>
        <p:spPr>
          <a:xfrm>
            <a:off x="7192255" y="3043711"/>
            <a:ext cx="427613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1" name="Graphic 16" descr="Documents resource icon for the General Icons category.">
            <a:extLst>
              <a:ext uri="{FF2B5EF4-FFF2-40B4-BE49-F238E27FC236}">
                <a16:creationId xmlns:a16="http://schemas.microsoft.com/office/drawing/2014/main" id="{952CABB1-6548-4383-B343-E0F518946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396606" y="1756668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Graphic 16" descr="Data table resource icon for the General Icons category.">
            <a:extLst>
              <a:ext uri="{FF2B5EF4-FFF2-40B4-BE49-F238E27FC236}">
                <a16:creationId xmlns:a16="http://schemas.microsoft.com/office/drawing/2014/main" id="{84605D68-D126-43F5-A672-760F67813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 bwMode="auto">
          <a:xfrm>
            <a:off x="399823" y="257237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Graphic 153" descr="Database resource icon for the General Icons category.">
            <a:extLst>
              <a:ext uri="{FF2B5EF4-FFF2-40B4-BE49-F238E27FC236}">
                <a16:creationId xmlns:a16="http://schemas.microsoft.com/office/drawing/2014/main" id="{8B13454F-636D-4988-8099-E1368C80057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86310" y="3540590"/>
            <a:ext cx="594360" cy="594360"/>
          </a:xfrm>
          <a:prstGeom prst="rect">
            <a:avLst/>
          </a:prstGeom>
        </p:spPr>
      </p:pic>
      <p:pic>
        <p:nvPicPr>
          <p:cNvPr id="155" name="Graphic 18" descr="AWS Database Migration Service (AWS DMS) service icon.">
            <a:extLst>
              <a:ext uri="{FF2B5EF4-FFF2-40B4-BE49-F238E27FC236}">
                <a16:creationId xmlns:a16="http://schemas.microsoft.com/office/drawing/2014/main" id="{2C88878E-77AA-4101-9697-AFBD7DBBC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 bwMode="auto">
          <a:xfrm>
            <a:off x="1720944" y="316815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Graphic 8" descr="Amazon Simple Storage Service (Amazon S3) service icon.">
            <a:extLst>
              <a:ext uri="{FF2B5EF4-FFF2-40B4-BE49-F238E27FC236}">
                <a16:creationId xmlns:a16="http://schemas.microsoft.com/office/drawing/2014/main" id="{9B5261CF-64B9-4368-A1E4-41B141955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7872512" y="168699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Graphic 19" descr="AWS Identity and Access Management (IAM) service icon.">
            <a:extLst>
              <a:ext uri="{FF2B5EF4-FFF2-40B4-BE49-F238E27FC236}">
                <a16:creationId xmlns:a16="http://schemas.microsoft.com/office/drawing/2014/main" id="{D21B473B-0A8A-4664-9F97-500A8710D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8721382" y="541837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Graphic 23" descr="AWS CloudTrail service icon.">
            <a:extLst>
              <a:ext uri="{FF2B5EF4-FFF2-40B4-BE49-F238E27FC236}">
                <a16:creationId xmlns:a16="http://schemas.microsoft.com/office/drawing/2014/main" id="{41F7147C-26C8-4DEF-B704-75B50EE29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 bwMode="auto">
          <a:xfrm>
            <a:off x="7680448" y="541837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Graphic 17" descr="Amazon CloudWatch service icon.">
            <a:extLst>
              <a:ext uri="{FF2B5EF4-FFF2-40B4-BE49-F238E27FC236}">
                <a16:creationId xmlns:a16="http://schemas.microsoft.com/office/drawing/2014/main" id="{E2B62CED-C28D-4542-8D9B-466E595DC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 bwMode="auto">
          <a:xfrm>
            <a:off x="9849107" y="540932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Graphic 167" descr="AWS HealthLake (successor to Amazon HealthLake) service icon.">
            <a:extLst>
              <a:ext uri="{FF2B5EF4-FFF2-40B4-BE49-F238E27FC236}">
                <a16:creationId xmlns:a16="http://schemas.microsoft.com/office/drawing/2014/main" id="{9031FB17-1A25-4ADE-B03F-E0DE34DD019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7929306" y="3482092"/>
            <a:ext cx="594360" cy="594360"/>
          </a:xfrm>
          <a:prstGeom prst="rect">
            <a:avLst/>
          </a:prstGeom>
        </p:spPr>
      </p:pic>
      <p:pic>
        <p:nvPicPr>
          <p:cNvPr id="169" name="Graphic 168" descr="Amazon QuickSight service icon.">
            <a:extLst>
              <a:ext uri="{FF2B5EF4-FFF2-40B4-BE49-F238E27FC236}">
                <a16:creationId xmlns:a16="http://schemas.microsoft.com/office/drawing/2014/main" id="{33EB1AE5-1628-498A-96FF-7EE3CA57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/>
        </p:blipFill>
        <p:spPr bwMode="auto">
          <a:xfrm>
            <a:off x="9671636" y="146257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Graphic 9" descr="AWS Lake Formation service icon.">
            <a:extLst>
              <a:ext uri="{FF2B5EF4-FFF2-40B4-BE49-F238E27FC236}">
                <a16:creationId xmlns:a16="http://schemas.microsoft.com/office/drawing/2014/main" id="{7108D5FE-CB0E-43DB-A55E-328972082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 bwMode="auto">
          <a:xfrm>
            <a:off x="6324650" y="538057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Graphic 14" descr="Amazon Athena service icon.">
            <a:extLst>
              <a:ext uri="{FF2B5EF4-FFF2-40B4-BE49-F238E27FC236}">
                <a16:creationId xmlns:a16="http://schemas.microsoft.com/office/drawing/2014/main" id="{54101E1B-2CB4-4519-B87D-71C9F97CA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/>
          <a:stretch/>
        </p:blipFill>
        <p:spPr bwMode="auto">
          <a:xfrm>
            <a:off x="9681023" y="231854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Graphic 22" descr="Amazon SageMaker service icon.">
            <a:extLst>
              <a:ext uri="{FF2B5EF4-FFF2-40B4-BE49-F238E27FC236}">
                <a16:creationId xmlns:a16="http://schemas.microsoft.com/office/drawing/2014/main" id="{08F1B1C4-8035-4D9B-8876-1ED02927F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 bwMode="auto">
          <a:xfrm>
            <a:off x="9684515" y="313910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Graphic 172" descr="AWS Glue Data Catalog resource icon for the AWS Glue service.">
            <a:extLst>
              <a:ext uri="{FF2B5EF4-FFF2-40B4-BE49-F238E27FC236}">
                <a16:creationId xmlns:a16="http://schemas.microsoft.com/office/drawing/2014/main" id="{250CBC95-C4C3-4A4E-AC24-84EEAFD7B48B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4684745" y="5406290"/>
            <a:ext cx="594360" cy="594360"/>
          </a:xfrm>
          <a:prstGeom prst="rect">
            <a:avLst/>
          </a:prstGeom>
        </p:spPr>
      </p:pic>
      <p:pic>
        <p:nvPicPr>
          <p:cNvPr id="175" name="Graphic 174" descr="Crawler resource icon for the AWS Glue service.">
            <a:extLst>
              <a:ext uri="{FF2B5EF4-FFF2-40B4-BE49-F238E27FC236}">
                <a16:creationId xmlns:a16="http://schemas.microsoft.com/office/drawing/2014/main" id="{E987EEEF-04D3-4707-813A-A1EC685A4AEA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208464" y="5406739"/>
            <a:ext cx="594360" cy="594360"/>
          </a:xfrm>
          <a:prstGeom prst="rect">
            <a:avLst/>
          </a:prstGeom>
        </p:spPr>
      </p:pic>
      <p:sp>
        <p:nvSpPr>
          <p:cNvPr id="176" name="TextBox 22">
            <a:extLst>
              <a:ext uri="{FF2B5EF4-FFF2-40B4-BE49-F238E27FC236}">
                <a16:creationId xmlns:a16="http://schemas.microsoft.com/office/drawing/2014/main" id="{002D3108-04CA-4785-9C5D-C788A605A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897" y="900619"/>
            <a:ext cx="15256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ysClr val="windowText" lastClr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</a:t>
            </a:r>
          </a:p>
        </p:txBody>
      </p: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837B0795-10B5-431C-B8AC-1EFDC4240D60}"/>
              </a:ext>
            </a:extLst>
          </p:cNvPr>
          <p:cNvCxnSpPr>
            <a:cxnSpLocks/>
            <a:stCxn id="113" idx="0"/>
            <a:endCxn id="118" idx="2"/>
          </p:cNvCxnSpPr>
          <p:nvPr/>
        </p:nvCxnSpPr>
        <p:spPr>
          <a:xfrm flipH="1" flipV="1">
            <a:off x="5059610" y="4811349"/>
            <a:ext cx="0" cy="324491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22">
            <a:extLst>
              <a:ext uri="{FF2B5EF4-FFF2-40B4-BE49-F238E27FC236}">
                <a16:creationId xmlns:a16="http://schemas.microsoft.com/office/drawing/2014/main" id="{8CE8B590-18E9-4599-A390-8265EDDB9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937" y="4436725"/>
            <a:ext cx="122892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</p:txBody>
      </p:sp>
      <p:sp>
        <p:nvSpPr>
          <p:cNvPr id="133" name="TextBox 22">
            <a:extLst>
              <a:ext uri="{FF2B5EF4-FFF2-40B4-BE49-F238E27FC236}">
                <a16:creationId xmlns:a16="http://schemas.microsoft.com/office/drawing/2014/main" id="{41E94ACC-DE00-4D2F-85EC-6E4A40B5F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339" y="5982544"/>
            <a:ext cx="206576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Lake Formation</a:t>
            </a:r>
          </a:p>
        </p:txBody>
      </p:sp>
      <p:pic>
        <p:nvPicPr>
          <p:cNvPr id="135" name="Graphic 6" descr="AWS Glue service icon.">
            <a:extLst>
              <a:ext uri="{FF2B5EF4-FFF2-40B4-BE49-F238E27FC236}">
                <a16:creationId xmlns:a16="http://schemas.microsoft.com/office/drawing/2014/main" id="{20009679-9FF5-4367-8848-81028E416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 bwMode="auto">
          <a:xfrm>
            <a:off x="5129717" y="3889060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Box 22">
            <a:extLst>
              <a:ext uri="{FF2B5EF4-FFF2-40B4-BE49-F238E27FC236}">
                <a16:creationId xmlns:a16="http://schemas.microsoft.com/office/drawing/2014/main" id="{685FD4E4-CD17-495F-9B00-33E5F0B25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908" y="4436725"/>
            <a:ext cx="10177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Glue</a:t>
            </a:r>
          </a:p>
        </p:txBody>
      </p:sp>
      <p:pic>
        <p:nvPicPr>
          <p:cNvPr id="114" name="Graphic 10" descr="AWS Lambda service icon.">
            <a:extLst>
              <a:ext uri="{FF2B5EF4-FFF2-40B4-BE49-F238E27FC236}">
                <a16:creationId xmlns:a16="http://schemas.microsoft.com/office/drawing/2014/main" id="{60E67AA5-5919-4F48-8E95-EDE9EA157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 bwMode="auto">
          <a:xfrm>
            <a:off x="3450880" y="3889060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Oval 115">
            <a:extLst>
              <a:ext uri="{FF2B5EF4-FFF2-40B4-BE49-F238E27FC236}">
                <a16:creationId xmlns:a16="http://schemas.microsoft.com/office/drawing/2014/main" id="{A29CF0C3-C116-4F95-A2B1-56BFA6DC0EBA}"/>
              </a:ext>
            </a:extLst>
          </p:cNvPr>
          <p:cNvSpPr>
            <a:spLocks noChangeAspect="1"/>
          </p:cNvSpPr>
          <p:nvPr/>
        </p:nvSpPr>
        <p:spPr bwMode="auto">
          <a:xfrm>
            <a:off x="1524596" y="2723415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B075D9F3-AFAE-40CC-AA32-EB51EA69C148}"/>
              </a:ext>
            </a:extLst>
          </p:cNvPr>
          <p:cNvSpPr>
            <a:spLocks noChangeAspect="1"/>
          </p:cNvSpPr>
          <p:nvPr/>
        </p:nvSpPr>
        <p:spPr bwMode="auto">
          <a:xfrm>
            <a:off x="4338616" y="3825145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C4EABA35-34B8-477C-AC96-12FF5E178088}"/>
              </a:ext>
            </a:extLst>
          </p:cNvPr>
          <p:cNvSpPr>
            <a:spLocks noChangeAspect="1"/>
          </p:cNvSpPr>
          <p:nvPr/>
        </p:nvSpPr>
        <p:spPr bwMode="auto">
          <a:xfrm>
            <a:off x="2909696" y="5186302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E32B15D-3BBC-4F8D-A1F5-FEF4AF0439E2}"/>
              </a:ext>
            </a:extLst>
          </p:cNvPr>
          <p:cNvSpPr>
            <a:spLocks noChangeAspect="1"/>
          </p:cNvSpPr>
          <p:nvPr/>
        </p:nvSpPr>
        <p:spPr bwMode="auto">
          <a:xfrm>
            <a:off x="7654793" y="1400251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6A69E96C-24A3-43CE-9199-BABA0385A8AC}"/>
              </a:ext>
            </a:extLst>
          </p:cNvPr>
          <p:cNvSpPr>
            <a:spLocks noChangeAspect="1"/>
          </p:cNvSpPr>
          <p:nvPr/>
        </p:nvSpPr>
        <p:spPr bwMode="auto">
          <a:xfrm>
            <a:off x="9278384" y="1445122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3A46EB97-7AC7-452A-B45F-6C33D481D8A8}"/>
              </a:ext>
            </a:extLst>
          </p:cNvPr>
          <p:cNvSpPr>
            <a:spLocks noChangeAspect="1"/>
          </p:cNvSpPr>
          <p:nvPr/>
        </p:nvSpPr>
        <p:spPr bwMode="auto">
          <a:xfrm>
            <a:off x="5424032" y="3192125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48A6C8E5-9C2F-499F-BE61-FE8CAA8BECFC}"/>
              </a:ext>
            </a:extLst>
          </p:cNvPr>
          <p:cNvSpPr>
            <a:spLocks noChangeAspect="1"/>
          </p:cNvSpPr>
          <p:nvPr/>
        </p:nvSpPr>
        <p:spPr bwMode="auto">
          <a:xfrm>
            <a:off x="7505872" y="5133332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20E195F9-AF42-4350-849C-7474D6920B65}"/>
              </a:ext>
            </a:extLst>
          </p:cNvPr>
          <p:cNvCxnSpPr>
            <a:cxnSpLocks/>
            <a:stCxn id="114" idx="3"/>
            <a:endCxn id="135" idx="1"/>
          </p:cNvCxnSpPr>
          <p:nvPr/>
        </p:nvCxnSpPr>
        <p:spPr>
          <a:xfrm>
            <a:off x="4045240" y="4186240"/>
            <a:ext cx="1084477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>
            <a:extLst>
              <a:ext uri="{FF2B5EF4-FFF2-40B4-BE49-F238E27FC236}">
                <a16:creationId xmlns:a16="http://schemas.microsoft.com/office/drawing/2014/main" id="{1990E3BB-E5AE-4907-8F83-8FE905108465}"/>
              </a:ext>
            </a:extLst>
          </p:cNvPr>
          <p:cNvSpPr txBox="1"/>
          <p:nvPr/>
        </p:nvSpPr>
        <p:spPr>
          <a:xfrm>
            <a:off x="4087312" y="3324851"/>
            <a:ext cx="13611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Redshift</a:t>
            </a:r>
          </a:p>
        </p:txBody>
      </p:sp>
      <p:pic>
        <p:nvPicPr>
          <p:cNvPr id="185" name="Graphic 23">
            <a:extLst>
              <a:ext uri="{FF2B5EF4-FFF2-40B4-BE49-F238E27FC236}">
                <a16:creationId xmlns:a16="http://schemas.microsoft.com/office/drawing/2014/main" id="{20B011AF-C50B-443A-BB38-3C17C86A5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 bwMode="auto">
          <a:xfrm>
            <a:off x="4465250" y="275088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" name="TextBox 22">
            <a:extLst>
              <a:ext uri="{FF2B5EF4-FFF2-40B4-BE49-F238E27FC236}">
                <a16:creationId xmlns:a16="http://schemas.microsoft.com/office/drawing/2014/main" id="{C564CA31-25EE-43C0-A6AD-CE10A4065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794" y="2477702"/>
            <a:ext cx="10177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pic>
        <p:nvPicPr>
          <p:cNvPr id="187" name="Graphic 23">
            <a:extLst>
              <a:ext uri="{FF2B5EF4-FFF2-40B4-BE49-F238E27FC236}">
                <a16:creationId xmlns:a16="http://schemas.microsoft.com/office/drawing/2014/main" id="{ECCC5454-9006-48F7-A32B-6C1CB386A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 bwMode="auto">
          <a:xfrm>
            <a:off x="6015622" y="2763563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id="{2F2B411B-2D3D-45C6-A530-23684B3769D7}"/>
              </a:ext>
            </a:extLst>
          </p:cNvPr>
          <p:cNvSpPr txBox="1"/>
          <p:nvPr/>
        </p:nvSpPr>
        <p:spPr>
          <a:xfrm>
            <a:off x="5653234" y="3338501"/>
            <a:ext cx="13428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Redshift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568118CE-3903-424F-8EDB-663918C037AF}"/>
              </a:ext>
            </a:extLst>
          </p:cNvPr>
          <p:cNvSpPr/>
          <p:nvPr/>
        </p:nvSpPr>
        <p:spPr>
          <a:xfrm>
            <a:off x="4147722" y="1609395"/>
            <a:ext cx="1225287" cy="1961039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A6B86"/>
              </a:solidFill>
              <a:effectLst/>
              <a:uLnTx/>
              <a:uFillTx/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TextBox 22">
            <a:extLst>
              <a:ext uri="{FF2B5EF4-FFF2-40B4-BE49-F238E27FC236}">
                <a16:creationId xmlns:a16="http://schemas.microsoft.com/office/drawing/2014/main" id="{6B6B5685-D19A-4887-948B-A1494CA3C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658" y="1586471"/>
            <a:ext cx="8284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Curation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ED9D41C5-425C-4835-B42A-94F554DB6D6B}"/>
              </a:ext>
            </a:extLst>
          </p:cNvPr>
          <p:cNvSpPr/>
          <p:nvPr/>
        </p:nvSpPr>
        <p:spPr>
          <a:xfrm>
            <a:off x="5760486" y="1609395"/>
            <a:ext cx="1166868" cy="1961040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A6B86"/>
              </a:solidFill>
              <a:effectLst/>
              <a:uLnTx/>
              <a:uFillTx/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TextBox 22">
            <a:extLst>
              <a:ext uri="{FF2B5EF4-FFF2-40B4-BE49-F238E27FC236}">
                <a16:creationId xmlns:a16="http://schemas.microsoft.com/office/drawing/2014/main" id="{28E1CE99-8CD7-458A-8378-617918060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68" y="1609396"/>
            <a:ext cx="8284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1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Atomic</a:t>
            </a:r>
          </a:p>
        </p:txBody>
      </p:sp>
      <p:pic>
        <p:nvPicPr>
          <p:cNvPr id="194" name="Graphic 8" descr="Amazon Simple Storage Service (Amazon S3) service icon.">
            <a:extLst>
              <a:ext uri="{FF2B5EF4-FFF2-40B4-BE49-F238E27FC236}">
                <a16:creationId xmlns:a16="http://schemas.microsoft.com/office/drawing/2014/main" id="{F9FEC6E1-A30A-49C4-AEAC-465D36B79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3495687" y="255538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Graphic 8" descr="Amazon Simple Storage Service (Amazon S3) service icon.">
            <a:extLst>
              <a:ext uri="{FF2B5EF4-FFF2-40B4-BE49-F238E27FC236}">
                <a16:creationId xmlns:a16="http://schemas.microsoft.com/office/drawing/2014/main" id="{F4E44292-C993-4893-9B4C-714C5D22D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4455402" y="188487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Graphic 8" descr="Amazon Simple Storage Service (Amazon S3) service icon.">
            <a:extLst>
              <a:ext uri="{FF2B5EF4-FFF2-40B4-BE49-F238E27FC236}">
                <a16:creationId xmlns:a16="http://schemas.microsoft.com/office/drawing/2014/main" id="{89887B50-D017-4F74-8193-2D66920D5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6013161" y="190101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TextBox 22">
            <a:extLst>
              <a:ext uri="{FF2B5EF4-FFF2-40B4-BE49-F238E27FC236}">
                <a16:creationId xmlns:a16="http://schemas.microsoft.com/office/drawing/2014/main" id="{E9AC4D3B-346A-432F-B922-FB635C230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6971" y="2474980"/>
            <a:ext cx="10177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sp>
        <p:nvSpPr>
          <p:cNvPr id="198" name="TextBox 22">
            <a:extLst>
              <a:ext uri="{FF2B5EF4-FFF2-40B4-BE49-F238E27FC236}">
                <a16:creationId xmlns:a16="http://schemas.microsoft.com/office/drawing/2014/main" id="{71F1B6A2-14B1-4195-A3DF-A8C438FD0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9185" y="3167546"/>
            <a:ext cx="1017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  <a:b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kumimoji="0" lang="en-US" alt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landing</a:t>
            </a:r>
          </a:p>
        </p:txBody>
      </p: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19C50A98-CA6D-407C-A2DA-7F7FC7D28B25}"/>
              </a:ext>
            </a:extLst>
          </p:cNvPr>
          <p:cNvCxnSpPr>
            <a:cxnSpLocks/>
            <a:stCxn id="198" idx="2"/>
          </p:cNvCxnSpPr>
          <p:nvPr/>
        </p:nvCxnSpPr>
        <p:spPr>
          <a:xfrm>
            <a:off x="3748060" y="3598433"/>
            <a:ext cx="0" cy="269439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Oval 200">
            <a:extLst>
              <a:ext uri="{FF2B5EF4-FFF2-40B4-BE49-F238E27FC236}">
                <a16:creationId xmlns:a16="http://schemas.microsoft.com/office/drawing/2014/main" id="{C321C532-D886-4314-8D6B-1FDBEC97AAD1}"/>
              </a:ext>
            </a:extLst>
          </p:cNvPr>
          <p:cNvSpPr>
            <a:spLocks noChangeAspect="1"/>
          </p:cNvSpPr>
          <p:nvPr/>
        </p:nvSpPr>
        <p:spPr bwMode="auto">
          <a:xfrm>
            <a:off x="2877939" y="2527861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76AD69B7-E09F-4DCE-A7D8-F50753A8D197}"/>
              </a:ext>
            </a:extLst>
          </p:cNvPr>
          <p:cNvCxnSpPr>
            <a:cxnSpLocks/>
          </p:cNvCxnSpPr>
          <p:nvPr/>
        </p:nvCxnSpPr>
        <p:spPr>
          <a:xfrm flipV="1">
            <a:off x="5430588" y="3714463"/>
            <a:ext cx="688" cy="178966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216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953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100" b="0" i="0" dirty="0">
                <a:solidFill>
                  <a:srgbClr val="7F7F7F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2024, Amazon Web Services, Inc. or its affiliates. All rights reserved.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C66A8E-F283-4763-B096-ACFA9F5EC61A}"/>
              </a:ext>
            </a:extLst>
          </p:cNvPr>
          <p:cNvSpPr txBox="1"/>
          <p:nvPr/>
        </p:nvSpPr>
        <p:spPr>
          <a:xfrm>
            <a:off x="95668" y="134489"/>
            <a:ext cx="6271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Advanced Analytics to Drive Business Value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8F7425-C01F-4322-A5E8-4271654E0F7E}"/>
              </a:ext>
            </a:extLst>
          </p:cNvPr>
          <p:cNvSpPr txBox="1"/>
          <p:nvPr/>
        </p:nvSpPr>
        <p:spPr>
          <a:xfrm>
            <a:off x="101092" y="458980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description, refer to the 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3"/>
              </a:rPr>
              <a:t>full diagram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. 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9183633-159B-4F44-9726-F5C6E5EDF1EF}"/>
              </a:ext>
            </a:extLst>
          </p:cNvPr>
          <p:cNvSpPr/>
          <p:nvPr/>
        </p:nvSpPr>
        <p:spPr>
          <a:xfrm>
            <a:off x="2402658" y="937053"/>
            <a:ext cx="8507329" cy="54920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3504" tIns="109728"/>
          <a:lstStyle/>
          <a:p>
            <a:pPr>
              <a:defRPr/>
            </a:pPr>
            <a:r>
              <a:rPr lang="en-US" sz="1200" dirty="0">
                <a:solidFill>
                  <a:sysClr val="windowText" lastClr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</a:t>
            </a:r>
          </a:p>
        </p:txBody>
      </p:sp>
      <p:sp>
        <p:nvSpPr>
          <p:cNvPr id="99" name="TextBox 22">
            <a:extLst>
              <a:ext uri="{FF2B5EF4-FFF2-40B4-BE49-F238E27FC236}">
                <a16:creationId xmlns:a16="http://schemas.microsoft.com/office/drawing/2014/main" id="{92A353EC-CE29-436E-BF41-37BF22724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1104" y="3595752"/>
            <a:ext cx="13192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API Gateway</a:t>
            </a:r>
          </a:p>
        </p:txBody>
      </p:sp>
      <p:sp>
        <p:nvSpPr>
          <p:cNvPr id="100" name="TextBox 22">
            <a:extLst>
              <a:ext uri="{FF2B5EF4-FFF2-40B4-BE49-F238E27FC236}">
                <a16:creationId xmlns:a16="http://schemas.microsoft.com/office/drawing/2014/main" id="{D7C0B3FD-A8BA-4BD2-8439-03870ECC1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0575" y="3564949"/>
            <a:ext cx="117633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</p:txBody>
      </p:sp>
      <p:sp>
        <p:nvSpPr>
          <p:cNvPr id="101" name="TextBox 22">
            <a:extLst>
              <a:ext uri="{FF2B5EF4-FFF2-40B4-BE49-F238E27FC236}">
                <a16:creationId xmlns:a16="http://schemas.microsoft.com/office/drawing/2014/main" id="{90EBADA1-707D-43E5-A731-476E1897B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545" y="4615926"/>
            <a:ext cx="132602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Textract</a:t>
            </a:r>
          </a:p>
        </p:txBody>
      </p:sp>
      <p:sp>
        <p:nvSpPr>
          <p:cNvPr id="102" name="TextBox 22">
            <a:extLst>
              <a:ext uri="{FF2B5EF4-FFF2-40B4-BE49-F238E27FC236}">
                <a16:creationId xmlns:a16="http://schemas.microsoft.com/office/drawing/2014/main" id="{D0A40D34-EA61-4217-8005-636DE1EA2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9234" y="4623659"/>
            <a:ext cx="17147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Comprehend  Medical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8D6C512-8903-4139-8C38-EFE6ABEC2BBA}"/>
              </a:ext>
            </a:extLst>
          </p:cNvPr>
          <p:cNvCxnSpPr>
            <a:cxnSpLocks/>
            <a:stCxn id="140" idx="3"/>
            <a:endCxn id="200" idx="1"/>
          </p:cNvCxnSpPr>
          <p:nvPr/>
        </p:nvCxnSpPr>
        <p:spPr>
          <a:xfrm flipV="1">
            <a:off x="1710178" y="3322829"/>
            <a:ext cx="964105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938AB913-CB00-42A8-91EB-5CFF179A56AE}"/>
              </a:ext>
            </a:extLst>
          </p:cNvPr>
          <p:cNvSpPr txBox="1"/>
          <p:nvPr/>
        </p:nvSpPr>
        <p:spPr>
          <a:xfrm>
            <a:off x="7982121" y="2132684"/>
            <a:ext cx="133921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Redshift</a:t>
            </a:r>
          </a:p>
        </p:txBody>
      </p:sp>
      <p:sp>
        <p:nvSpPr>
          <p:cNvPr id="115" name="TextBox 17">
            <a:extLst>
              <a:ext uri="{FF2B5EF4-FFF2-40B4-BE49-F238E27FC236}">
                <a16:creationId xmlns:a16="http://schemas.microsoft.com/office/drawing/2014/main" id="{A7C3F7D9-3BC1-4AB3-9AAA-746073493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2255" y="3049629"/>
            <a:ext cx="121294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Athena</a:t>
            </a:r>
          </a:p>
        </p:txBody>
      </p:sp>
      <p:sp>
        <p:nvSpPr>
          <p:cNvPr id="117" name="TextBox 17">
            <a:extLst>
              <a:ext uri="{FF2B5EF4-FFF2-40B4-BE49-F238E27FC236}">
                <a16:creationId xmlns:a16="http://schemas.microsoft.com/office/drawing/2014/main" id="{51D8A406-376B-4955-9827-64A305F1C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4770" y="5015478"/>
            <a:ext cx="12603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DataZone</a:t>
            </a:r>
          </a:p>
        </p:txBody>
      </p:sp>
      <p:sp>
        <p:nvSpPr>
          <p:cNvPr id="119" name="TextBox 15">
            <a:extLst>
              <a:ext uri="{FF2B5EF4-FFF2-40B4-BE49-F238E27FC236}">
                <a16:creationId xmlns:a16="http://schemas.microsoft.com/office/drawing/2014/main" id="{BF27B21C-743D-4DDA-A020-89DC44DF5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7585" y="3950718"/>
            <a:ext cx="14294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SageMaker</a:t>
            </a:r>
          </a:p>
        </p:txBody>
      </p:sp>
      <p:sp>
        <p:nvSpPr>
          <p:cNvPr id="120" name="TextBox 17">
            <a:extLst>
              <a:ext uri="{FF2B5EF4-FFF2-40B4-BE49-F238E27FC236}">
                <a16:creationId xmlns:a16="http://schemas.microsoft.com/office/drawing/2014/main" id="{77AED72D-A683-4E75-8934-2EFD89641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4988" y="2103710"/>
            <a:ext cx="1426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End user applications</a:t>
            </a:r>
          </a:p>
        </p:txBody>
      </p:sp>
      <p:pic>
        <p:nvPicPr>
          <p:cNvPr id="122" name="Graphic 23">
            <a:extLst>
              <a:ext uri="{FF2B5EF4-FFF2-40B4-BE49-F238E27FC236}">
                <a16:creationId xmlns:a16="http://schemas.microsoft.com/office/drawing/2014/main" id="{1C012C08-9CBA-495C-B0CC-74051933C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11207940" y="319053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174C43BC-2143-4B63-8D76-A09F78FF4BF4}"/>
              </a:ext>
            </a:extLst>
          </p:cNvPr>
          <p:cNvSpPr txBox="1"/>
          <p:nvPr/>
        </p:nvSpPr>
        <p:spPr>
          <a:xfrm>
            <a:off x="6272279" y="3695144"/>
            <a:ext cx="160354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Neptune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24364F8F-230D-4106-86AC-87541660F147}"/>
              </a:ext>
            </a:extLst>
          </p:cNvPr>
          <p:cNvSpPr txBox="1"/>
          <p:nvPr/>
        </p:nvSpPr>
        <p:spPr>
          <a:xfrm>
            <a:off x="6640983" y="4628522"/>
            <a:ext cx="92933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082322D-654C-40C3-9DD1-1A95FCF66195}"/>
              </a:ext>
            </a:extLst>
          </p:cNvPr>
          <p:cNvSpPr txBox="1"/>
          <p:nvPr/>
        </p:nvSpPr>
        <p:spPr>
          <a:xfrm>
            <a:off x="9558161" y="4389253"/>
            <a:ext cx="13392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QuickSight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1714B4F-3FD4-4CFC-AFD5-DD5B1EF34B94}"/>
              </a:ext>
            </a:extLst>
          </p:cNvPr>
          <p:cNvSpPr txBox="1"/>
          <p:nvPr/>
        </p:nvSpPr>
        <p:spPr>
          <a:xfrm>
            <a:off x="9551477" y="3461379"/>
            <a:ext cx="133921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Amplify</a:t>
            </a:r>
          </a:p>
        </p:txBody>
      </p:sp>
      <p:sp>
        <p:nvSpPr>
          <p:cNvPr id="128" name="TextBox 22">
            <a:extLst>
              <a:ext uri="{FF2B5EF4-FFF2-40B4-BE49-F238E27FC236}">
                <a16:creationId xmlns:a16="http://schemas.microsoft.com/office/drawing/2014/main" id="{0DE301A1-F831-42D6-9920-8F2E460E5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2342" y="2533642"/>
            <a:ext cx="14861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Bedrock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B67CBD68-AB17-444E-BA1F-770C8B2CF41B}"/>
              </a:ext>
            </a:extLst>
          </p:cNvPr>
          <p:cNvCxnSpPr>
            <a:cxnSpLocks/>
          </p:cNvCxnSpPr>
          <p:nvPr/>
        </p:nvCxnSpPr>
        <p:spPr>
          <a:xfrm>
            <a:off x="9291947" y="3469745"/>
            <a:ext cx="319609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Graphic 130">
            <a:extLst>
              <a:ext uri="{FF2B5EF4-FFF2-40B4-BE49-F238E27FC236}">
                <a16:creationId xmlns:a16="http://schemas.microsoft.com/office/drawing/2014/main" id="{41A736AD-3988-40F3-BDEF-0B5FA31F0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8376428" y="444955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TextBox 17">
            <a:extLst>
              <a:ext uri="{FF2B5EF4-FFF2-40B4-BE49-F238E27FC236}">
                <a16:creationId xmlns:a16="http://schemas.microsoft.com/office/drawing/2014/main" id="{B519548B-9174-4758-A50D-69D69C2D9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0703" y="6040398"/>
            <a:ext cx="12603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Bedrock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6B35281-5123-43A1-91CF-C54ADC3A475F}"/>
              </a:ext>
            </a:extLst>
          </p:cNvPr>
          <p:cNvSpPr/>
          <p:nvPr/>
        </p:nvSpPr>
        <p:spPr>
          <a:xfrm>
            <a:off x="646500" y="1698183"/>
            <a:ext cx="1063678" cy="339890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49" name="Graphic 20">
            <a:extLst>
              <a:ext uri="{FF2B5EF4-FFF2-40B4-BE49-F238E27FC236}">
                <a16:creationId xmlns:a16="http://schemas.microsoft.com/office/drawing/2014/main" id="{EEE466F6-69DF-4FC1-A66E-4FB8D5DFA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658" y="932775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" name="Rectangle 149">
            <a:extLst>
              <a:ext uri="{FF2B5EF4-FFF2-40B4-BE49-F238E27FC236}">
                <a16:creationId xmlns:a16="http://schemas.microsoft.com/office/drawing/2014/main" id="{DC859239-8334-47B7-898A-654A777FD618}"/>
              </a:ext>
            </a:extLst>
          </p:cNvPr>
          <p:cNvSpPr/>
          <p:nvPr/>
        </p:nvSpPr>
        <p:spPr>
          <a:xfrm>
            <a:off x="2523335" y="1644892"/>
            <a:ext cx="3736428" cy="3540509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E2FCC655-D57F-4FEB-BC38-2923DAEB4A5F}"/>
              </a:ext>
            </a:extLst>
          </p:cNvPr>
          <p:cNvSpPr/>
          <p:nvPr/>
        </p:nvSpPr>
        <p:spPr>
          <a:xfrm>
            <a:off x="9611556" y="2103710"/>
            <a:ext cx="1190267" cy="2709844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6663E453-4901-476E-995A-2CC0BAA5F271}"/>
              </a:ext>
            </a:extLst>
          </p:cNvPr>
          <p:cNvSpPr/>
          <p:nvPr/>
        </p:nvSpPr>
        <p:spPr>
          <a:xfrm>
            <a:off x="8003574" y="1190614"/>
            <a:ext cx="1283096" cy="5159736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590D295-AA20-49F0-BEE8-F4FAC7778334}"/>
              </a:ext>
            </a:extLst>
          </p:cNvPr>
          <p:cNvSpPr/>
          <p:nvPr/>
        </p:nvSpPr>
        <p:spPr>
          <a:xfrm>
            <a:off x="6483288" y="1644893"/>
            <a:ext cx="1205634" cy="4319228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8" name="TextBox 17">
            <a:extLst>
              <a:ext uri="{FF2B5EF4-FFF2-40B4-BE49-F238E27FC236}">
                <a16:creationId xmlns:a16="http://schemas.microsoft.com/office/drawing/2014/main" id="{A538050F-D1FC-4A81-9164-420DADAE2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033" y="2776430"/>
            <a:ext cx="192542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HealthLake</a:t>
            </a:r>
          </a:p>
        </p:txBody>
      </p:sp>
      <p:sp>
        <p:nvSpPr>
          <p:cNvPr id="162" name="TextBox 22">
            <a:extLst>
              <a:ext uri="{FF2B5EF4-FFF2-40B4-BE49-F238E27FC236}">
                <a16:creationId xmlns:a16="http://schemas.microsoft.com/office/drawing/2014/main" id="{9C5E0915-EAF5-4655-B20F-F46049581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249" y="1698183"/>
            <a:ext cx="14318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sources</a:t>
            </a:r>
          </a:p>
        </p:txBody>
      </p:sp>
      <p:sp>
        <p:nvSpPr>
          <p:cNvPr id="165" name="TextBox 22">
            <a:extLst>
              <a:ext uri="{FF2B5EF4-FFF2-40B4-BE49-F238E27FC236}">
                <a16:creationId xmlns:a16="http://schemas.microsoft.com/office/drawing/2014/main" id="{3B0FFDDB-9B34-4187-938C-27ED5AB0A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189" y="2734099"/>
            <a:ext cx="9988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960" b="1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claims 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</a:t>
            </a:r>
          </a:p>
        </p:txBody>
      </p:sp>
      <p:sp>
        <p:nvSpPr>
          <p:cNvPr id="174" name="TextBox 22">
            <a:extLst>
              <a:ext uri="{FF2B5EF4-FFF2-40B4-BE49-F238E27FC236}">
                <a16:creationId xmlns:a16="http://schemas.microsoft.com/office/drawing/2014/main" id="{E697CED2-6773-4650-927A-A50D4EB10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807" y="3699653"/>
            <a:ext cx="9988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960" b="1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provider 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</a:t>
            </a:r>
          </a:p>
        </p:txBody>
      </p:sp>
      <p:sp>
        <p:nvSpPr>
          <p:cNvPr id="177" name="TextBox 22">
            <a:extLst>
              <a:ext uri="{FF2B5EF4-FFF2-40B4-BE49-F238E27FC236}">
                <a16:creationId xmlns:a16="http://schemas.microsoft.com/office/drawing/2014/main" id="{52DDB92F-2999-4D4A-8A32-D9AE76A7D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249" y="4835476"/>
            <a:ext cx="129997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960" b="1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EMR data</a:t>
            </a:r>
          </a:p>
        </p:txBody>
      </p:sp>
      <p:pic>
        <p:nvPicPr>
          <p:cNvPr id="178" name="Graphic 177" descr="Amazon Bedrock service icon.">
            <a:extLst>
              <a:ext uri="{FF2B5EF4-FFF2-40B4-BE49-F238E27FC236}">
                <a16:creationId xmlns:a16="http://schemas.microsoft.com/office/drawing/2014/main" id="{3D66F7C1-0524-4096-9968-79E4318047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755755" y="1958772"/>
            <a:ext cx="594360" cy="594360"/>
          </a:xfrm>
          <a:prstGeom prst="rect">
            <a:avLst/>
          </a:prstGeom>
        </p:spPr>
      </p:pic>
      <p:pic>
        <p:nvPicPr>
          <p:cNvPr id="179" name="Graphic 178" descr="Amazon Bedrock service icon.">
            <a:extLst>
              <a:ext uri="{FF2B5EF4-FFF2-40B4-BE49-F238E27FC236}">
                <a16:creationId xmlns:a16="http://schemas.microsoft.com/office/drawing/2014/main" id="{C4B090EA-0D6F-436A-929F-AF574B8783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8378441" y="5448796"/>
            <a:ext cx="594360" cy="594360"/>
          </a:xfrm>
          <a:prstGeom prst="rect">
            <a:avLst/>
          </a:prstGeom>
        </p:spPr>
      </p:pic>
      <p:pic>
        <p:nvPicPr>
          <p:cNvPr id="180" name="Graphic 22" descr="Amazon SageMaker service icon.">
            <a:extLst>
              <a:ext uri="{FF2B5EF4-FFF2-40B4-BE49-F238E27FC236}">
                <a16:creationId xmlns:a16="http://schemas.microsoft.com/office/drawing/2014/main" id="{0D772E70-5BAC-4F25-93B8-241F14C70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>
            <a:off x="8367601" y="336842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Graphic 17" descr="Amazon Textract service icon.">
            <a:extLst>
              <a:ext uri="{FF2B5EF4-FFF2-40B4-BE49-F238E27FC236}">
                <a16:creationId xmlns:a16="http://schemas.microsoft.com/office/drawing/2014/main" id="{F2EC122C-0429-4A5F-9084-E7F2FA779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3806806" y="402156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Graphic 181" descr="AWS HealthLake (successor to Amazon HealthLake) service icon.">
            <a:extLst>
              <a:ext uri="{FF2B5EF4-FFF2-40B4-BE49-F238E27FC236}">
                <a16:creationId xmlns:a16="http://schemas.microsoft.com/office/drawing/2014/main" id="{33B22C13-81BB-4D74-AE84-E9DFBB2AC35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6799606" y="2187300"/>
            <a:ext cx="594360" cy="594360"/>
          </a:xfrm>
          <a:prstGeom prst="rect">
            <a:avLst/>
          </a:prstGeom>
        </p:spPr>
      </p:pic>
      <p:pic>
        <p:nvPicPr>
          <p:cNvPr id="183" name="Graphic 182" descr="Amazon Comprehend Medical service icon.">
            <a:extLst>
              <a:ext uri="{FF2B5EF4-FFF2-40B4-BE49-F238E27FC236}">
                <a16:creationId xmlns:a16="http://schemas.microsoft.com/office/drawing/2014/main" id="{C7441766-44DB-4898-97C7-96CFE270A5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5201852" y="4015540"/>
            <a:ext cx="594360" cy="594360"/>
          </a:xfrm>
          <a:prstGeom prst="rect">
            <a:avLst/>
          </a:prstGeom>
        </p:spPr>
      </p:pic>
      <p:pic>
        <p:nvPicPr>
          <p:cNvPr id="189" name="Graphic 10" descr="AWS Lambda service icon.">
            <a:extLst>
              <a:ext uri="{FF2B5EF4-FFF2-40B4-BE49-F238E27FC236}">
                <a16:creationId xmlns:a16="http://schemas.microsoft.com/office/drawing/2014/main" id="{C32B9AD0-AA09-4C0F-924A-4FF80CA4B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 bwMode="auto">
          <a:xfrm>
            <a:off x="3778252" y="302564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Graphic 17" descr="Amazon API Gateway service icon.">
            <a:extLst>
              <a:ext uri="{FF2B5EF4-FFF2-40B4-BE49-F238E27FC236}">
                <a16:creationId xmlns:a16="http://schemas.microsoft.com/office/drawing/2014/main" id="{6A5C6102-FCC7-44CD-98A9-37C664AC0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2674283" y="302564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Graphic 202" descr="Amazon QuickSight service icon.">
            <a:extLst>
              <a:ext uri="{FF2B5EF4-FFF2-40B4-BE49-F238E27FC236}">
                <a16:creationId xmlns:a16="http://schemas.microsoft.com/office/drawing/2014/main" id="{DB90873F-7BF9-42B0-B4E0-EAEFF29FD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9921105" y="377973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Graphic 10" descr="AWS Amplify service icon.">
            <a:extLst>
              <a:ext uri="{FF2B5EF4-FFF2-40B4-BE49-F238E27FC236}">
                <a16:creationId xmlns:a16="http://schemas.microsoft.com/office/drawing/2014/main" id="{0AEB008A-F07D-4741-838F-812231E03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 bwMode="auto">
          <a:xfrm>
            <a:off x="9903998" y="285384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Graphic 23" descr="Amazon DynamoDB service icon.">
            <a:extLst>
              <a:ext uri="{FF2B5EF4-FFF2-40B4-BE49-F238E27FC236}">
                <a16:creationId xmlns:a16="http://schemas.microsoft.com/office/drawing/2014/main" id="{DAF8FB0F-5424-4E93-89AE-961F3FED3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 bwMode="auto">
          <a:xfrm>
            <a:off x="6802130" y="403416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Graphic 23" descr="Amazon Neptune service icon.">
            <a:extLst>
              <a:ext uri="{FF2B5EF4-FFF2-40B4-BE49-F238E27FC236}">
                <a16:creationId xmlns:a16="http://schemas.microsoft.com/office/drawing/2014/main" id="{CEB2BB11-B7C3-4A97-BBDC-4947A4CEC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 bwMode="auto">
          <a:xfrm>
            <a:off x="6808469" y="309514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Graphic 23" descr="Amazon Redshift service icon.">
            <a:extLst>
              <a:ext uri="{FF2B5EF4-FFF2-40B4-BE49-F238E27FC236}">
                <a16:creationId xmlns:a16="http://schemas.microsoft.com/office/drawing/2014/main" id="{B68C65B0-FA7A-490D-9CB0-4A17E1422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/>
        </p:blipFill>
        <p:spPr bwMode="auto">
          <a:xfrm>
            <a:off x="8354546" y="153221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Graphic 14" descr="Amazon Athena service icon.">
            <a:extLst>
              <a:ext uri="{FF2B5EF4-FFF2-40B4-BE49-F238E27FC236}">
                <a16:creationId xmlns:a16="http://schemas.microsoft.com/office/drawing/2014/main" id="{3D4AC8E3-3426-476C-ACA9-64672AAF6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 bwMode="auto">
          <a:xfrm>
            <a:off x="8354973" y="243691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" name="TextBox 22">
            <a:extLst>
              <a:ext uri="{FF2B5EF4-FFF2-40B4-BE49-F238E27FC236}">
                <a16:creationId xmlns:a16="http://schemas.microsoft.com/office/drawing/2014/main" id="{41C3A1D4-4CD6-4CF0-9291-C2ACE11F4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460" y="3765029"/>
            <a:ext cx="11537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consumers</a:t>
            </a:r>
          </a:p>
        </p:txBody>
      </p:sp>
      <p:sp>
        <p:nvSpPr>
          <p:cNvPr id="210" name="TextBox 22">
            <a:extLst>
              <a:ext uri="{FF2B5EF4-FFF2-40B4-BE49-F238E27FC236}">
                <a16:creationId xmlns:a16="http://schemas.microsoft.com/office/drawing/2014/main" id="{914DE592-6234-4381-9C25-C3F2AED04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846" y="1650906"/>
            <a:ext cx="13553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 parser</a:t>
            </a:r>
          </a:p>
        </p:txBody>
      </p:sp>
      <p:sp>
        <p:nvSpPr>
          <p:cNvPr id="211" name="TextBox 22">
            <a:extLst>
              <a:ext uri="{FF2B5EF4-FFF2-40B4-BE49-F238E27FC236}">
                <a16:creationId xmlns:a16="http://schemas.microsoft.com/office/drawing/2014/main" id="{1BBA419D-BFC0-4E42-BA4E-185805C4E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323" y="1650414"/>
            <a:ext cx="12746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storage</a:t>
            </a:r>
          </a:p>
        </p:txBody>
      </p:sp>
      <p:sp>
        <p:nvSpPr>
          <p:cNvPr id="212" name="TextBox 22">
            <a:extLst>
              <a:ext uri="{FF2B5EF4-FFF2-40B4-BE49-F238E27FC236}">
                <a16:creationId xmlns:a16="http://schemas.microsoft.com/office/drawing/2014/main" id="{499CAAB7-DE11-406C-81E6-DF8289739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1362" y="1210385"/>
            <a:ext cx="9988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Analytics</a:t>
            </a:r>
          </a:p>
        </p:txBody>
      </p:sp>
      <p:pic>
        <p:nvPicPr>
          <p:cNvPr id="213" name="Graphic 16" descr="Documents resource icon for the General Icons category.">
            <a:extLst>
              <a:ext uri="{FF2B5EF4-FFF2-40B4-BE49-F238E27FC236}">
                <a16:creationId xmlns:a16="http://schemas.microsoft.com/office/drawing/2014/main" id="{2DFDB328-3413-4F07-9032-70A870BF2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/>
          <a:stretch/>
        </p:blipFill>
        <p:spPr bwMode="auto">
          <a:xfrm>
            <a:off x="913174" y="215355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Graphic 16" descr="Data table resource icon for the General Icons category.">
            <a:extLst>
              <a:ext uri="{FF2B5EF4-FFF2-40B4-BE49-F238E27FC236}">
                <a16:creationId xmlns:a16="http://schemas.microsoft.com/office/drawing/2014/main" id="{C29FF4EE-C8D1-41A8-997A-A767A75FB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 bwMode="auto">
          <a:xfrm>
            <a:off x="893866" y="310947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Graphic 214" descr="Database resource icon for the General Icons category.">
            <a:extLst>
              <a:ext uri="{FF2B5EF4-FFF2-40B4-BE49-F238E27FC236}">
                <a16:creationId xmlns:a16="http://schemas.microsoft.com/office/drawing/2014/main" id="{E7AB5914-0BA3-4EE6-829A-8B7E170A8524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47046" y="4219201"/>
            <a:ext cx="594360" cy="594360"/>
          </a:xfrm>
          <a:prstGeom prst="rect">
            <a:avLst/>
          </a:prstGeom>
        </p:spPr>
      </p:pic>
      <p:cxnSp>
        <p:nvCxnSpPr>
          <p:cNvPr id="216" name="Elbow Connector 22">
            <a:extLst>
              <a:ext uri="{FF2B5EF4-FFF2-40B4-BE49-F238E27FC236}">
                <a16:creationId xmlns:a16="http://schemas.microsoft.com/office/drawing/2014/main" id="{A92308A7-A5EE-4872-B17F-D4ED2A066A06}"/>
              </a:ext>
            </a:extLst>
          </p:cNvPr>
          <p:cNvCxnSpPr>
            <a:cxnSpLocks/>
            <a:stCxn id="189" idx="3"/>
            <a:endCxn id="182" idx="1"/>
          </p:cNvCxnSpPr>
          <p:nvPr/>
        </p:nvCxnSpPr>
        <p:spPr>
          <a:xfrm flipV="1">
            <a:off x="4372612" y="2484480"/>
            <a:ext cx="2426994" cy="83834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Elbow Connector 22">
            <a:extLst>
              <a:ext uri="{FF2B5EF4-FFF2-40B4-BE49-F238E27FC236}">
                <a16:creationId xmlns:a16="http://schemas.microsoft.com/office/drawing/2014/main" id="{A65D64F1-4210-4F95-96AE-3848CE2EEE22}"/>
              </a:ext>
            </a:extLst>
          </p:cNvPr>
          <p:cNvCxnSpPr>
            <a:cxnSpLocks/>
            <a:stCxn id="99" idx="2"/>
            <a:endCxn id="181" idx="1"/>
          </p:cNvCxnSpPr>
          <p:nvPr/>
        </p:nvCxnSpPr>
        <p:spPr>
          <a:xfrm rot="16200000" flipH="1">
            <a:off x="3247723" y="3759662"/>
            <a:ext cx="292107" cy="826060"/>
          </a:xfrm>
          <a:prstGeom prst="bentConnector2">
            <a:avLst/>
          </a:prstGeom>
          <a:ln w="12700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Elbow Connector 22">
            <a:extLst>
              <a:ext uri="{FF2B5EF4-FFF2-40B4-BE49-F238E27FC236}">
                <a16:creationId xmlns:a16="http://schemas.microsoft.com/office/drawing/2014/main" id="{0494FE9D-BFBB-4DCE-AD90-D039D0EB2F51}"/>
              </a:ext>
            </a:extLst>
          </p:cNvPr>
          <p:cNvCxnSpPr>
            <a:cxnSpLocks/>
            <a:stCxn id="200" idx="3"/>
            <a:endCxn id="189" idx="1"/>
          </p:cNvCxnSpPr>
          <p:nvPr/>
        </p:nvCxnSpPr>
        <p:spPr>
          <a:xfrm>
            <a:off x="3268643" y="3322829"/>
            <a:ext cx="509609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Oval 218">
            <a:extLst>
              <a:ext uri="{FF2B5EF4-FFF2-40B4-BE49-F238E27FC236}">
                <a16:creationId xmlns:a16="http://schemas.microsoft.com/office/drawing/2014/main" id="{99485615-06DC-4AC5-B386-86A5165B5AD5}"/>
              </a:ext>
            </a:extLst>
          </p:cNvPr>
          <p:cNvSpPr>
            <a:spLocks noChangeAspect="1"/>
          </p:cNvSpPr>
          <p:nvPr/>
        </p:nvSpPr>
        <p:spPr bwMode="auto">
          <a:xfrm>
            <a:off x="2580789" y="1696647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220" name="Graphic 8" descr="Amazon Simple Storage Service (Amazon S3) service icon.">
            <a:extLst>
              <a:ext uri="{FF2B5EF4-FFF2-40B4-BE49-F238E27FC236}">
                <a16:creationId xmlns:a16="http://schemas.microsoft.com/office/drawing/2014/main" id="{9991C430-E0FD-4F0A-8214-7AF78BF61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 bwMode="auto">
          <a:xfrm>
            <a:off x="6806957" y="509708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" name="TextBox 22">
            <a:extLst>
              <a:ext uri="{FF2B5EF4-FFF2-40B4-BE49-F238E27FC236}">
                <a16:creationId xmlns:a16="http://schemas.microsoft.com/office/drawing/2014/main" id="{0A455248-5C36-410D-BF4F-03F53B6F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93" y="5702510"/>
            <a:ext cx="10177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cxnSp>
        <p:nvCxnSpPr>
          <p:cNvPr id="222" name="Straight Arrow Connector 221">
            <a:extLst>
              <a:ext uri="{FF2B5EF4-FFF2-40B4-BE49-F238E27FC236}">
                <a16:creationId xmlns:a16="http://schemas.microsoft.com/office/drawing/2014/main" id="{B250F624-AD87-49CC-A189-3E50E5A72A38}"/>
              </a:ext>
            </a:extLst>
          </p:cNvPr>
          <p:cNvCxnSpPr>
            <a:cxnSpLocks/>
          </p:cNvCxnSpPr>
          <p:nvPr/>
        </p:nvCxnSpPr>
        <p:spPr>
          <a:xfrm>
            <a:off x="10801823" y="3461379"/>
            <a:ext cx="319609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Arrow Connector 222">
            <a:extLst>
              <a:ext uri="{FF2B5EF4-FFF2-40B4-BE49-F238E27FC236}">
                <a16:creationId xmlns:a16="http://schemas.microsoft.com/office/drawing/2014/main" id="{2AC5643A-B5FD-429E-86A1-53DBDA5DF05A}"/>
              </a:ext>
            </a:extLst>
          </p:cNvPr>
          <p:cNvCxnSpPr>
            <a:cxnSpLocks/>
          </p:cNvCxnSpPr>
          <p:nvPr/>
        </p:nvCxnSpPr>
        <p:spPr>
          <a:xfrm>
            <a:off x="7683965" y="3426072"/>
            <a:ext cx="319609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9B93FFAF-B216-49BB-8B81-6BC49E7B4EB5}"/>
              </a:ext>
            </a:extLst>
          </p:cNvPr>
          <p:cNvCxnSpPr>
            <a:cxnSpLocks/>
            <a:stCxn id="189" idx="0"/>
            <a:endCxn id="128" idx="2"/>
          </p:cNvCxnSpPr>
          <p:nvPr/>
        </p:nvCxnSpPr>
        <p:spPr>
          <a:xfrm flipV="1">
            <a:off x="4075432" y="2795252"/>
            <a:ext cx="0" cy="230397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3C100FFA-FD53-454A-BFFF-3A30ACBD1742}"/>
              </a:ext>
            </a:extLst>
          </p:cNvPr>
          <p:cNvCxnSpPr>
            <a:cxnSpLocks/>
            <a:stCxn id="181" idx="3"/>
            <a:endCxn id="183" idx="1"/>
          </p:cNvCxnSpPr>
          <p:nvPr/>
        </p:nvCxnSpPr>
        <p:spPr>
          <a:xfrm flipV="1">
            <a:off x="4401166" y="4312720"/>
            <a:ext cx="800686" cy="6026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Arrow Connector 225">
            <a:extLst>
              <a:ext uri="{FF2B5EF4-FFF2-40B4-BE49-F238E27FC236}">
                <a16:creationId xmlns:a16="http://schemas.microsoft.com/office/drawing/2014/main" id="{412FE103-53C6-4C06-A800-290A00D0D808}"/>
              </a:ext>
            </a:extLst>
          </p:cNvPr>
          <p:cNvCxnSpPr>
            <a:cxnSpLocks/>
            <a:stCxn id="100" idx="2"/>
            <a:endCxn id="181" idx="0"/>
          </p:cNvCxnSpPr>
          <p:nvPr/>
        </p:nvCxnSpPr>
        <p:spPr>
          <a:xfrm flipH="1">
            <a:off x="4103986" y="3826559"/>
            <a:ext cx="0" cy="195007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7" name="Picture 7">
            <a:extLst>
              <a:ext uri="{FF2B5EF4-FFF2-40B4-BE49-F238E27FC236}">
                <a16:creationId xmlns:a16="http://schemas.microsoft.com/office/drawing/2014/main" id="{7C8BE6F8-C29C-4C6C-84AE-F0FAE6B16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114" y="526635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8" name="Elbow Connector 55">
            <a:extLst>
              <a:ext uri="{FF2B5EF4-FFF2-40B4-BE49-F238E27FC236}">
                <a16:creationId xmlns:a16="http://schemas.microsoft.com/office/drawing/2014/main" id="{17A758AE-1714-4FB1-9B4D-DE599A760704}"/>
              </a:ext>
            </a:extLst>
          </p:cNvPr>
          <p:cNvCxnSpPr>
            <a:cxnSpLocks/>
            <a:endCxn id="227" idx="1"/>
          </p:cNvCxnSpPr>
          <p:nvPr/>
        </p:nvCxnSpPr>
        <p:spPr>
          <a:xfrm>
            <a:off x="1725747" y="4046438"/>
            <a:ext cx="1921367" cy="1517093"/>
          </a:xfrm>
          <a:prstGeom prst="bentConnector3">
            <a:avLst>
              <a:gd name="adj1" fmla="val 25887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Elbow Connector 59">
            <a:extLst>
              <a:ext uri="{FF2B5EF4-FFF2-40B4-BE49-F238E27FC236}">
                <a16:creationId xmlns:a16="http://schemas.microsoft.com/office/drawing/2014/main" id="{694FD3A3-9B3A-41B6-8A69-DE54C00BCD85}"/>
              </a:ext>
            </a:extLst>
          </p:cNvPr>
          <p:cNvCxnSpPr>
            <a:cxnSpLocks/>
          </p:cNvCxnSpPr>
          <p:nvPr/>
        </p:nvCxnSpPr>
        <p:spPr>
          <a:xfrm flipV="1">
            <a:off x="4233283" y="2597438"/>
            <a:ext cx="2560320" cy="2926080"/>
          </a:xfrm>
          <a:prstGeom prst="bentConnector3">
            <a:avLst>
              <a:gd name="adj1" fmla="val 83715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">
            <a:extLst>
              <a:ext uri="{FF2B5EF4-FFF2-40B4-BE49-F238E27FC236}">
                <a16:creationId xmlns:a16="http://schemas.microsoft.com/office/drawing/2014/main" id="{1D2E2E8E-60EB-4F52-A50E-F2D5EEAFC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5837" y="5866725"/>
            <a:ext cx="12618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</a:t>
            </a:r>
          </a:p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Marketplace</a:t>
            </a:r>
          </a:p>
        </p:txBody>
      </p:sp>
      <p:sp>
        <p:nvSpPr>
          <p:cNvPr id="231" name="TextBox 22">
            <a:extLst>
              <a:ext uri="{FF2B5EF4-FFF2-40B4-BE49-F238E27FC236}">
                <a16:creationId xmlns:a16="http://schemas.microsoft.com/office/drawing/2014/main" id="{A7FD41F3-29DB-4452-9B27-077F34F00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2793" y="5880947"/>
            <a:ext cx="6865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EMPI</a:t>
            </a:r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533A30C6-D8EF-4C14-87F7-C46B0C1C5AFF}"/>
              </a:ext>
            </a:extLst>
          </p:cNvPr>
          <p:cNvSpPr>
            <a:spLocks noChangeAspect="1"/>
          </p:cNvSpPr>
          <p:nvPr/>
        </p:nvSpPr>
        <p:spPr bwMode="auto">
          <a:xfrm>
            <a:off x="698587" y="1941820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AD02B9F3-547D-4F66-91DA-497B297688B6}"/>
              </a:ext>
            </a:extLst>
          </p:cNvPr>
          <p:cNvSpPr>
            <a:spLocks noChangeAspect="1"/>
          </p:cNvSpPr>
          <p:nvPr/>
        </p:nvSpPr>
        <p:spPr bwMode="auto">
          <a:xfrm>
            <a:off x="6519162" y="1873226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1BEA5EA2-2A19-47F5-8632-E322F1FF4850}"/>
              </a:ext>
            </a:extLst>
          </p:cNvPr>
          <p:cNvSpPr>
            <a:spLocks noChangeAspect="1"/>
          </p:cNvSpPr>
          <p:nvPr/>
        </p:nvSpPr>
        <p:spPr bwMode="auto">
          <a:xfrm>
            <a:off x="8038570" y="1469301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804CC1B4-BDB9-405C-A15F-80BEF8A82C5F}"/>
              </a:ext>
            </a:extLst>
          </p:cNvPr>
          <p:cNvSpPr>
            <a:spLocks noChangeAspect="1"/>
          </p:cNvSpPr>
          <p:nvPr/>
        </p:nvSpPr>
        <p:spPr bwMode="auto">
          <a:xfrm>
            <a:off x="9638069" y="2580531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3E8A11C2-08F0-4B65-8783-03ADAFFE7F9B}"/>
              </a:ext>
            </a:extLst>
          </p:cNvPr>
          <p:cNvGrpSpPr/>
          <p:nvPr/>
        </p:nvGrpSpPr>
        <p:grpSpPr>
          <a:xfrm>
            <a:off x="4660575" y="5326496"/>
            <a:ext cx="604267" cy="594360"/>
            <a:chOff x="5196898" y="5356602"/>
            <a:chExt cx="604267" cy="594360"/>
          </a:xfrm>
        </p:grpSpPr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A2474565-8BC9-4DD0-B373-2E0EDA22288A}"/>
                </a:ext>
              </a:extLst>
            </p:cNvPr>
            <p:cNvSpPr/>
            <p:nvPr/>
          </p:nvSpPr>
          <p:spPr>
            <a:xfrm>
              <a:off x="5247018" y="5384683"/>
              <a:ext cx="363336" cy="368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8" name="Graphic 237" descr="Research">
              <a:extLst>
                <a:ext uri="{FF2B5EF4-FFF2-40B4-BE49-F238E27FC236}">
                  <a16:creationId xmlns:a16="http://schemas.microsoft.com/office/drawing/2014/main" id="{495E3EE1-E71B-4A0C-9753-F25DD5BE5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5196898" y="5356602"/>
              <a:ext cx="604267" cy="5943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2477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raphic 102">
            <a:extLst>
              <a:ext uri="{FF2B5EF4-FFF2-40B4-BE49-F238E27FC236}">
                <a16:creationId xmlns:a16="http://schemas.microsoft.com/office/drawing/2014/main" id="{1DD42CEA-08C0-B743-AC84-1AA6A123B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392" y="6406198"/>
            <a:ext cx="585391" cy="348070"/>
          </a:xfrm>
          <a:prstGeom prst="rect">
            <a:avLst/>
          </a:prstGeom>
        </p:spPr>
      </p:pic>
      <p:sp>
        <p:nvSpPr>
          <p:cNvPr id="104" name="AWS copyright text">
            <a:extLst>
              <a:ext uri="{FF2B5EF4-FFF2-40B4-BE49-F238E27FC236}">
                <a16:creationId xmlns:a16="http://schemas.microsoft.com/office/drawing/2014/main" id="{E926D9DC-0FDF-1C44-85C5-53E31AA8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619133"/>
            <a:ext cx="4953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100" b="0" i="0" dirty="0">
                <a:solidFill>
                  <a:srgbClr val="7F7F7F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2024, Amazon Web Services, Inc. or its affiliates. All rights reserved.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C66A8E-F283-4763-B096-ACFA9F5EC61A}"/>
              </a:ext>
            </a:extLst>
          </p:cNvPr>
          <p:cNvSpPr txBox="1"/>
          <p:nvPr/>
        </p:nvSpPr>
        <p:spPr>
          <a:xfrm>
            <a:off x="95668" y="134489"/>
            <a:ext cx="6271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Improve the Customer Experience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8F7425-C01F-4322-A5E8-4271654E0F7E}"/>
              </a:ext>
            </a:extLst>
          </p:cNvPr>
          <p:cNvSpPr txBox="1"/>
          <p:nvPr/>
        </p:nvSpPr>
        <p:spPr>
          <a:xfrm>
            <a:off x="101092" y="458980"/>
            <a:ext cx="4862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description, refer to the 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5"/>
              </a:rPr>
              <a:t>full diagram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. 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AD5F436-D006-4680-ABE4-1A171F1137E1}"/>
              </a:ext>
            </a:extLst>
          </p:cNvPr>
          <p:cNvSpPr/>
          <p:nvPr/>
        </p:nvSpPr>
        <p:spPr>
          <a:xfrm>
            <a:off x="2113938" y="799315"/>
            <a:ext cx="8919927" cy="51180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3504" tIns="109728"/>
          <a:lstStyle/>
          <a:p>
            <a:pPr>
              <a:defRPr/>
            </a:pPr>
            <a:endParaRPr lang="en-US" sz="12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F60BD745-BEAD-4186-802C-A3FEDCAE8548}"/>
              </a:ext>
            </a:extLst>
          </p:cNvPr>
          <p:cNvCxnSpPr>
            <a:cxnSpLocks/>
            <a:stCxn id="224" idx="3"/>
            <a:endCxn id="225" idx="1"/>
          </p:cNvCxnSpPr>
          <p:nvPr/>
        </p:nvCxnSpPr>
        <p:spPr>
          <a:xfrm flipV="1">
            <a:off x="1666488" y="3221017"/>
            <a:ext cx="716007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1ACDC444-3C76-4690-98FA-08F4FEB20B37}"/>
              </a:ext>
            </a:extLst>
          </p:cNvPr>
          <p:cNvSpPr txBox="1"/>
          <p:nvPr/>
        </p:nvSpPr>
        <p:spPr>
          <a:xfrm>
            <a:off x="2504235" y="2275894"/>
            <a:ext cx="73677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Connect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358A911-D6C9-4752-BF4E-CB33349FD54A}"/>
              </a:ext>
            </a:extLst>
          </p:cNvPr>
          <p:cNvCxnSpPr>
            <a:cxnSpLocks/>
            <a:stCxn id="226" idx="3"/>
          </p:cNvCxnSpPr>
          <p:nvPr/>
        </p:nvCxnSpPr>
        <p:spPr>
          <a:xfrm>
            <a:off x="7674617" y="2758776"/>
            <a:ext cx="305431" cy="1114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C60F6DA7-1337-4098-80DB-E88CB884FBC3}"/>
              </a:ext>
            </a:extLst>
          </p:cNvPr>
          <p:cNvSpPr txBox="1"/>
          <p:nvPr/>
        </p:nvSpPr>
        <p:spPr>
          <a:xfrm>
            <a:off x="7890633" y="2950916"/>
            <a:ext cx="132284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care management systems</a:t>
            </a:r>
          </a:p>
        </p:txBody>
      </p:sp>
      <p:sp>
        <p:nvSpPr>
          <p:cNvPr id="105" name="TextBox 17">
            <a:extLst>
              <a:ext uri="{FF2B5EF4-FFF2-40B4-BE49-F238E27FC236}">
                <a16:creationId xmlns:a16="http://schemas.microsoft.com/office/drawing/2014/main" id="{F845604A-5875-483E-B5C5-9C3AD4035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1009" y="5198580"/>
            <a:ext cx="148743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provider profile</a:t>
            </a:r>
          </a:p>
        </p:txBody>
      </p:sp>
      <p:sp>
        <p:nvSpPr>
          <p:cNvPr id="109" name="TextBox 15">
            <a:extLst>
              <a:ext uri="{FF2B5EF4-FFF2-40B4-BE49-F238E27FC236}">
                <a16:creationId xmlns:a16="http://schemas.microsoft.com/office/drawing/2014/main" id="{E9EFFB29-84DC-444A-B441-89542F927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5588" y="4251368"/>
            <a:ext cx="179827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member profile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77F61A9-D483-4D13-935F-D108C65CAF68}"/>
              </a:ext>
            </a:extLst>
          </p:cNvPr>
          <p:cNvSpPr txBox="1"/>
          <p:nvPr/>
        </p:nvSpPr>
        <p:spPr>
          <a:xfrm>
            <a:off x="8116505" y="4231722"/>
            <a:ext cx="8711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Pinpoint</a:t>
            </a: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EE73584-37A2-4D78-80DE-C775896AA396}"/>
              </a:ext>
            </a:extLst>
          </p:cNvPr>
          <p:cNvCxnSpPr>
            <a:cxnSpLocks/>
            <a:stCxn id="231" idx="3"/>
            <a:endCxn id="229" idx="1"/>
          </p:cNvCxnSpPr>
          <p:nvPr/>
        </p:nvCxnSpPr>
        <p:spPr>
          <a:xfrm>
            <a:off x="9167746" y="3346695"/>
            <a:ext cx="261799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22">
            <a:extLst>
              <a:ext uri="{FF2B5EF4-FFF2-40B4-BE49-F238E27FC236}">
                <a16:creationId xmlns:a16="http://schemas.microsoft.com/office/drawing/2014/main" id="{24B77254-7A32-42F5-9B73-9F5B4945D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848" y="5533955"/>
            <a:ext cx="139546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call center agents</a:t>
            </a:r>
          </a:p>
        </p:txBody>
      </p:sp>
      <p:sp>
        <p:nvSpPr>
          <p:cNvPr id="120" name="TextBox 22">
            <a:extLst>
              <a:ext uri="{FF2B5EF4-FFF2-40B4-BE49-F238E27FC236}">
                <a16:creationId xmlns:a16="http://schemas.microsoft.com/office/drawing/2014/main" id="{4F3396BA-751B-4A49-B389-C0E6E507E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9631" y="5220771"/>
            <a:ext cx="9790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CloudWatch</a:t>
            </a:r>
          </a:p>
        </p:txBody>
      </p:sp>
      <p:sp>
        <p:nvSpPr>
          <p:cNvPr id="122" name="TextBox 22">
            <a:extLst>
              <a:ext uri="{FF2B5EF4-FFF2-40B4-BE49-F238E27FC236}">
                <a16:creationId xmlns:a16="http://schemas.microsoft.com/office/drawing/2014/main" id="{BC7DCD7C-0233-4190-80B1-BC5842743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7066" y="5246613"/>
            <a:ext cx="9148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CloudTrail</a:t>
            </a:r>
          </a:p>
        </p:txBody>
      </p:sp>
      <p:sp>
        <p:nvSpPr>
          <p:cNvPr id="123" name="TextBox 22">
            <a:extLst>
              <a:ext uri="{FF2B5EF4-FFF2-40B4-BE49-F238E27FC236}">
                <a16:creationId xmlns:a16="http://schemas.microsoft.com/office/drawing/2014/main" id="{BFF1850D-D030-4EBD-820E-31C04BB9C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634" y="5268248"/>
            <a:ext cx="9148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KMS</a:t>
            </a:r>
          </a:p>
        </p:txBody>
      </p:sp>
      <p:sp>
        <p:nvSpPr>
          <p:cNvPr id="124" name="TextBox 22">
            <a:extLst>
              <a:ext uri="{FF2B5EF4-FFF2-40B4-BE49-F238E27FC236}">
                <a16:creationId xmlns:a16="http://schemas.microsoft.com/office/drawing/2014/main" id="{F7B7BEF4-8657-46AF-9D48-30C23E2AC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742" y="5288190"/>
            <a:ext cx="9148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IAM</a:t>
            </a:r>
          </a:p>
        </p:txBody>
      </p:sp>
      <p:pic>
        <p:nvPicPr>
          <p:cNvPr id="125" name="Graphic 15">
            <a:extLst>
              <a:ext uri="{FF2B5EF4-FFF2-40B4-BE49-F238E27FC236}">
                <a16:creationId xmlns:a16="http://schemas.microsoft.com/office/drawing/2014/main" id="{30D6DBDB-B726-4DE0-B924-38BCD09C9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02" y="1534078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Graphic 50">
            <a:extLst>
              <a:ext uri="{FF2B5EF4-FFF2-40B4-BE49-F238E27FC236}">
                <a16:creationId xmlns:a16="http://schemas.microsoft.com/office/drawing/2014/main" id="{B7A046D9-C65D-4A0C-AC56-58E709284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02" y="234064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Graphic 24">
            <a:extLst>
              <a:ext uri="{FF2B5EF4-FFF2-40B4-BE49-F238E27FC236}">
                <a16:creationId xmlns:a16="http://schemas.microsoft.com/office/drawing/2014/main" id="{B38C0790-75CA-4DEA-9501-80387E62D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02" y="3147929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Graphic 20">
            <a:extLst>
              <a:ext uri="{FF2B5EF4-FFF2-40B4-BE49-F238E27FC236}">
                <a16:creationId xmlns:a16="http://schemas.microsoft.com/office/drawing/2014/main" id="{B544D7E1-213D-4361-98CD-9A2BBD79C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 bwMode="auto">
          <a:xfrm>
            <a:off x="760402" y="403909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Graphic 23">
            <a:extLst>
              <a:ext uri="{FF2B5EF4-FFF2-40B4-BE49-F238E27FC236}">
                <a16:creationId xmlns:a16="http://schemas.microsoft.com/office/drawing/2014/main" id="{00C721E0-D673-4899-BBE2-3C665E1E0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 flipH="1">
            <a:off x="760402" y="4947075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9" name="Graphic 256">
            <a:extLst>
              <a:ext uri="{FF2B5EF4-FFF2-40B4-BE49-F238E27FC236}">
                <a16:creationId xmlns:a16="http://schemas.microsoft.com/office/drawing/2014/main" id="{44936B73-433D-4806-9F82-E686CF115AEE}"/>
              </a:ext>
            </a:extLst>
          </p:cNvPr>
          <p:cNvGrpSpPr/>
          <p:nvPr/>
        </p:nvGrpSpPr>
        <p:grpSpPr>
          <a:xfrm>
            <a:off x="8291680" y="2346501"/>
            <a:ext cx="594360" cy="594360"/>
            <a:chOff x="498826" y="6339122"/>
            <a:chExt cx="533296" cy="318626"/>
          </a:xfrm>
        </p:grpSpPr>
        <p:sp>
          <p:nvSpPr>
            <p:cNvPr id="140" name="Freeform: Shape 212">
              <a:extLst>
                <a:ext uri="{FF2B5EF4-FFF2-40B4-BE49-F238E27FC236}">
                  <a16:creationId xmlns:a16="http://schemas.microsoft.com/office/drawing/2014/main" id="{A95626CF-8F01-4F4C-8B64-F1EA84F4CF88}"/>
                </a:ext>
              </a:extLst>
            </p:cNvPr>
            <p:cNvSpPr/>
            <p:nvPr/>
          </p:nvSpPr>
          <p:spPr>
            <a:xfrm>
              <a:off x="797176" y="6435353"/>
              <a:ext cx="234946" cy="173796"/>
            </a:xfrm>
            <a:custGeom>
              <a:avLst/>
              <a:gdLst>
                <a:gd name="connsiteX0" fmla="*/ 225291 w 234946"/>
                <a:gd name="connsiteY0" fmla="*/ 170899 h 173796"/>
                <a:gd name="connsiteX1" fmla="*/ 11265 w 234946"/>
                <a:gd name="connsiteY1" fmla="*/ 170899 h 173796"/>
                <a:gd name="connsiteX2" fmla="*/ 4828 w 234946"/>
                <a:gd name="connsiteY2" fmla="*/ 164463 h 173796"/>
                <a:gd name="connsiteX3" fmla="*/ 4828 w 234946"/>
                <a:gd name="connsiteY3" fmla="*/ 11265 h 173796"/>
                <a:gd name="connsiteX4" fmla="*/ 11265 w 234946"/>
                <a:gd name="connsiteY4" fmla="*/ 4828 h 173796"/>
                <a:gd name="connsiteX5" fmla="*/ 225291 w 234946"/>
                <a:gd name="connsiteY5" fmla="*/ 4828 h 173796"/>
                <a:gd name="connsiteX6" fmla="*/ 231728 w 234946"/>
                <a:gd name="connsiteY6" fmla="*/ 11265 h 173796"/>
                <a:gd name="connsiteX7" fmla="*/ 231728 w 234946"/>
                <a:gd name="connsiteY7" fmla="*/ 164784 h 173796"/>
                <a:gd name="connsiteX8" fmla="*/ 225291 w 234946"/>
                <a:gd name="connsiteY8" fmla="*/ 170899 h 17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946" h="173796">
                  <a:moveTo>
                    <a:pt x="225291" y="170899"/>
                  </a:moveTo>
                  <a:lnTo>
                    <a:pt x="11265" y="170899"/>
                  </a:lnTo>
                  <a:cubicBezTo>
                    <a:pt x="7724" y="170899"/>
                    <a:pt x="4828" y="168003"/>
                    <a:pt x="4828" y="164463"/>
                  </a:cubicBezTo>
                  <a:lnTo>
                    <a:pt x="4828" y="11265"/>
                  </a:lnTo>
                  <a:cubicBezTo>
                    <a:pt x="4828" y="7724"/>
                    <a:pt x="7724" y="4828"/>
                    <a:pt x="11265" y="4828"/>
                  </a:cubicBezTo>
                  <a:lnTo>
                    <a:pt x="225291" y="4828"/>
                  </a:lnTo>
                  <a:cubicBezTo>
                    <a:pt x="228831" y="4828"/>
                    <a:pt x="231728" y="7724"/>
                    <a:pt x="231728" y="11265"/>
                  </a:cubicBezTo>
                  <a:lnTo>
                    <a:pt x="231728" y="164784"/>
                  </a:lnTo>
                  <a:cubicBezTo>
                    <a:pt x="231728" y="168003"/>
                    <a:pt x="228831" y="170899"/>
                    <a:pt x="225291" y="170899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49" name="Freeform: Shape 252">
              <a:extLst>
                <a:ext uri="{FF2B5EF4-FFF2-40B4-BE49-F238E27FC236}">
                  <a16:creationId xmlns:a16="http://schemas.microsoft.com/office/drawing/2014/main" id="{169067D8-A17A-43BD-B3EB-3432D4C2B75A}"/>
                </a:ext>
              </a:extLst>
            </p:cNvPr>
            <p:cNvSpPr/>
            <p:nvPr/>
          </p:nvSpPr>
          <p:spPr>
            <a:xfrm>
              <a:off x="842877" y="6517424"/>
              <a:ext cx="74024" cy="9655"/>
            </a:xfrm>
            <a:custGeom>
              <a:avLst/>
              <a:gdLst>
                <a:gd name="connsiteX0" fmla="*/ 4828 w 74024"/>
                <a:gd name="connsiteY0" fmla="*/ 4828 h 9655"/>
                <a:gd name="connsiteX1" fmla="*/ 71128 w 74024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24" h="9655">
                  <a:moveTo>
                    <a:pt x="4828" y="4828"/>
                  </a:moveTo>
                  <a:lnTo>
                    <a:pt x="71128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50" name="Freeform: Shape 253">
              <a:extLst>
                <a:ext uri="{FF2B5EF4-FFF2-40B4-BE49-F238E27FC236}">
                  <a16:creationId xmlns:a16="http://schemas.microsoft.com/office/drawing/2014/main" id="{F82D73C5-F903-4940-8654-AE8635F842C7}"/>
                </a:ext>
              </a:extLst>
            </p:cNvPr>
            <p:cNvSpPr/>
            <p:nvPr/>
          </p:nvSpPr>
          <p:spPr>
            <a:xfrm>
              <a:off x="909177" y="6504228"/>
              <a:ext cx="35403" cy="35403"/>
            </a:xfrm>
            <a:custGeom>
              <a:avLst/>
              <a:gdLst>
                <a:gd name="connsiteX0" fmla="*/ 31219 w 35402"/>
                <a:gd name="connsiteY0" fmla="*/ 18023 h 35402"/>
                <a:gd name="connsiteX1" fmla="*/ 18023 w 35402"/>
                <a:gd name="connsiteY1" fmla="*/ 31219 h 35402"/>
                <a:gd name="connsiteX2" fmla="*/ 4828 w 35402"/>
                <a:gd name="connsiteY2" fmla="*/ 18023 h 35402"/>
                <a:gd name="connsiteX3" fmla="*/ 18023 w 35402"/>
                <a:gd name="connsiteY3" fmla="*/ 4828 h 35402"/>
                <a:gd name="connsiteX4" fmla="*/ 31219 w 35402"/>
                <a:gd name="connsiteY4" fmla="*/ 18023 h 3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02" h="35402">
                  <a:moveTo>
                    <a:pt x="31219" y="18023"/>
                  </a:moveTo>
                  <a:cubicBezTo>
                    <a:pt x="31219" y="25311"/>
                    <a:pt x="25311" y="31219"/>
                    <a:pt x="18023" y="31219"/>
                  </a:cubicBezTo>
                  <a:cubicBezTo>
                    <a:pt x="10736" y="31219"/>
                    <a:pt x="4828" y="25311"/>
                    <a:pt x="4828" y="18023"/>
                  </a:cubicBezTo>
                  <a:cubicBezTo>
                    <a:pt x="4828" y="10736"/>
                    <a:pt x="10736" y="4828"/>
                    <a:pt x="18023" y="4828"/>
                  </a:cubicBezTo>
                  <a:cubicBezTo>
                    <a:pt x="25311" y="4828"/>
                    <a:pt x="31219" y="10736"/>
                    <a:pt x="31219" y="18023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53" name="Freeform: Shape 254">
              <a:extLst>
                <a:ext uri="{FF2B5EF4-FFF2-40B4-BE49-F238E27FC236}">
                  <a16:creationId xmlns:a16="http://schemas.microsoft.com/office/drawing/2014/main" id="{516140B3-D154-4D82-8958-5AABD4075DD6}"/>
                </a:ext>
              </a:extLst>
            </p:cNvPr>
            <p:cNvSpPr/>
            <p:nvPr/>
          </p:nvSpPr>
          <p:spPr>
            <a:xfrm>
              <a:off x="935569" y="6517424"/>
              <a:ext cx="64369" cy="9655"/>
            </a:xfrm>
            <a:custGeom>
              <a:avLst/>
              <a:gdLst>
                <a:gd name="connsiteX0" fmla="*/ 4828 w 64368"/>
                <a:gd name="connsiteY0" fmla="*/ 4828 h 9655"/>
                <a:gd name="connsiteX1" fmla="*/ 62438 w 64368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368" h="9655">
                  <a:moveTo>
                    <a:pt x="4828" y="4828"/>
                  </a:moveTo>
                  <a:lnTo>
                    <a:pt x="62438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56" name="Freeform: Shape 255">
              <a:extLst>
                <a:ext uri="{FF2B5EF4-FFF2-40B4-BE49-F238E27FC236}">
                  <a16:creationId xmlns:a16="http://schemas.microsoft.com/office/drawing/2014/main" id="{3C5ECEE9-9F51-4554-A884-F70FE8B8295B}"/>
                </a:ext>
              </a:extLst>
            </p:cNvPr>
            <p:cNvSpPr/>
            <p:nvPr/>
          </p:nvSpPr>
          <p:spPr>
            <a:xfrm>
              <a:off x="842877" y="6466894"/>
              <a:ext cx="45058" cy="9655"/>
            </a:xfrm>
            <a:custGeom>
              <a:avLst/>
              <a:gdLst>
                <a:gd name="connsiteX0" fmla="*/ 4828 w 45058"/>
                <a:gd name="connsiteY0" fmla="*/ 4828 h 9655"/>
                <a:gd name="connsiteX1" fmla="*/ 42162 w 45058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058" h="9655">
                  <a:moveTo>
                    <a:pt x="4828" y="4828"/>
                  </a:moveTo>
                  <a:lnTo>
                    <a:pt x="42162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57" name="Freeform: Shape 256">
              <a:extLst>
                <a:ext uri="{FF2B5EF4-FFF2-40B4-BE49-F238E27FC236}">
                  <a16:creationId xmlns:a16="http://schemas.microsoft.com/office/drawing/2014/main" id="{5C6919B6-69F4-4CDB-9FF5-9A9E08CD8588}"/>
                </a:ext>
              </a:extLst>
            </p:cNvPr>
            <p:cNvSpPr/>
            <p:nvPr/>
          </p:nvSpPr>
          <p:spPr>
            <a:xfrm>
              <a:off x="880211" y="6453698"/>
              <a:ext cx="35403" cy="35403"/>
            </a:xfrm>
            <a:custGeom>
              <a:avLst/>
              <a:gdLst>
                <a:gd name="connsiteX0" fmla="*/ 31219 w 35402"/>
                <a:gd name="connsiteY0" fmla="*/ 18023 h 35402"/>
                <a:gd name="connsiteX1" fmla="*/ 18023 w 35402"/>
                <a:gd name="connsiteY1" fmla="*/ 31219 h 35402"/>
                <a:gd name="connsiteX2" fmla="*/ 4828 w 35402"/>
                <a:gd name="connsiteY2" fmla="*/ 18023 h 35402"/>
                <a:gd name="connsiteX3" fmla="*/ 18023 w 35402"/>
                <a:gd name="connsiteY3" fmla="*/ 4828 h 35402"/>
                <a:gd name="connsiteX4" fmla="*/ 31219 w 35402"/>
                <a:gd name="connsiteY4" fmla="*/ 18023 h 3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02" h="35402">
                  <a:moveTo>
                    <a:pt x="31219" y="18023"/>
                  </a:moveTo>
                  <a:cubicBezTo>
                    <a:pt x="31219" y="25311"/>
                    <a:pt x="25311" y="31219"/>
                    <a:pt x="18023" y="31219"/>
                  </a:cubicBezTo>
                  <a:cubicBezTo>
                    <a:pt x="10736" y="31219"/>
                    <a:pt x="4828" y="25311"/>
                    <a:pt x="4828" y="18023"/>
                  </a:cubicBezTo>
                  <a:cubicBezTo>
                    <a:pt x="4828" y="10736"/>
                    <a:pt x="10736" y="4828"/>
                    <a:pt x="18023" y="4828"/>
                  </a:cubicBezTo>
                  <a:cubicBezTo>
                    <a:pt x="25311" y="4828"/>
                    <a:pt x="31219" y="10736"/>
                    <a:pt x="31219" y="18023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58" name="Freeform: Shape 257">
              <a:extLst>
                <a:ext uri="{FF2B5EF4-FFF2-40B4-BE49-F238E27FC236}">
                  <a16:creationId xmlns:a16="http://schemas.microsoft.com/office/drawing/2014/main" id="{702A87B6-7D3D-4D4A-95B5-07785CF46641}"/>
                </a:ext>
              </a:extLst>
            </p:cNvPr>
            <p:cNvSpPr/>
            <p:nvPr/>
          </p:nvSpPr>
          <p:spPr>
            <a:xfrm>
              <a:off x="906603" y="6466894"/>
              <a:ext cx="93335" cy="9655"/>
            </a:xfrm>
            <a:custGeom>
              <a:avLst/>
              <a:gdLst>
                <a:gd name="connsiteX0" fmla="*/ 4828 w 93334"/>
                <a:gd name="connsiteY0" fmla="*/ 4828 h 9655"/>
                <a:gd name="connsiteX1" fmla="*/ 91404 w 93334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334" h="9655">
                  <a:moveTo>
                    <a:pt x="4828" y="4828"/>
                  </a:moveTo>
                  <a:lnTo>
                    <a:pt x="91404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62" name="Freeform: Shape 258">
              <a:extLst>
                <a:ext uri="{FF2B5EF4-FFF2-40B4-BE49-F238E27FC236}">
                  <a16:creationId xmlns:a16="http://schemas.microsoft.com/office/drawing/2014/main" id="{26EC532B-29ED-496D-BCFE-C1454567782E}"/>
                </a:ext>
              </a:extLst>
            </p:cNvPr>
            <p:cNvSpPr/>
            <p:nvPr/>
          </p:nvSpPr>
          <p:spPr>
            <a:xfrm>
              <a:off x="842877" y="6567631"/>
              <a:ext cx="28966" cy="9655"/>
            </a:xfrm>
            <a:custGeom>
              <a:avLst/>
              <a:gdLst>
                <a:gd name="connsiteX0" fmla="*/ 4828 w 28966"/>
                <a:gd name="connsiteY0" fmla="*/ 4828 h 9655"/>
                <a:gd name="connsiteX1" fmla="*/ 24138 w 28966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66" h="9655">
                  <a:moveTo>
                    <a:pt x="4828" y="4828"/>
                  </a:moveTo>
                  <a:lnTo>
                    <a:pt x="24138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65" name="Freeform: Shape 259">
              <a:extLst>
                <a:ext uri="{FF2B5EF4-FFF2-40B4-BE49-F238E27FC236}">
                  <a16:creationId xmlns:a16="http://schemas.microsoft.com/office/drawing/2014/main" id="{6D9EC107-EED2-4778-B220-459705451406}"/>
                </a:ext>
              </a:extLst>
            </p:cNvPr>
            <p:cNvSpPr/>
            <p:nvPr/>
          </p:nvSpPr>
          <p:spPr>
            <a:xfrm>
              <a:off x="862188" y="6554436"/>
              <a:ext cx="35403" cy="35403"/>
            </a:xfrm>
            <a:custGeom>
              <a:avLst/>
              <a:gdLst>
                <a:gd name="connsiteX0" fmla="*/ 31219 w 35402"/>
                <a:gd name="connsiteY0" fmla="*/ 18023 h 35402"/>
                <a:gd name="connsiteX1" fmla="*/ 18023 w 35402"/>
                <a:gd name="connsiteY1" fmla="*/ 31219 h 35402"/>
                <a:gd name="connsiteX2" fmla="*/ 4828 w 35402"/>
                <a:gd name="connsiteY2" fmla="*/ 18023 h 35402"/>
                <a:gd name="connsiteX3" fmla="*/ 18023 w 35402"/>
                <a:gd name="connsiteY3" fmla="*/ 4828 h 35402"/>
                <a:gd name="connsiteX4" fmla="*/ 31219 w 35402"/>
                <a:gd name="connsiteY4" fmla="*/ 18023 h 3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02" h="35402">
                  <a:moveTo>
                    <a:pt x="31219" y="18023"/>
                  </a:moveTo>
                  <a:cubicBezTo>
                    <a:pt x="31219" y="25311"/>
                    <a:pt x="25311" y="31219"/>
                    <a:pt x="18023" y="31219"/>
                  </a:cubicBezTo>
                  <a:cubicBezTo>
                    <a:pt x="10736" y="31219"/>
                    <a:pt x="4828" y="25311"/>
                    <a:pt x="4828" y="18023"/>
                  </a:cubicBezTo>
                  <a:cubicBezTo>
                    <a:pt x="4828" y="10736"/>
                    <a:pt x="10736" y="4828"/>
                    <a:pt x="18023" y="4828"/>
                  </a:cubicBezTo>
                  <a:cubicBezTo>
                    <a:pt x="25311" y="4828"/>
                    <a:pt x="31219" y="10736"/>
                    <a:pt x="31219" y="18023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74" name="Freeform: Shape 260">
              <a:extLst>
                <a:ext uri="{FF2B5EF4-FFF2-40B4-BE49-F238E27FC236}">
                  <a16:creationId xmlns:a16="http://schemas.microsoft.com/office/drawing/2014/main" id="{08F24B87-1FFB-43AE-A535-B15833A077FF}"/>
                </a:ext>
              </a:extLst>
            </p:cNvPr>
            <p:cNvSpPr/>
            <p:nvPr/>
          </p:nvSpPr>
          <p:spPr>
            <a:xfrm>
              <a:off x="888901" y="6567631"/>
              <a:ext cx="112646" cy="9655"/>
            </a:xfrm>
            <a:custGeom>
              <a:avLst/>
              <a:gdLst>
                <a:gd name="connsiteX0" fmla="*/ 4828 w 112645"/>
                <a:gd name="connsiteY0" fmla="*/ 4828 h 9655"/>
                <a:gd name="connsiteX1" fmla="*/ 109105 w 112645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645" h="9655">
                  <a:moveTo>
                    <a:pt x="4828" y="4828"/>
                  </a:moveTo>
                  <a:lnTo>
                    <a:pt x="109105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77" name="Freeform: Shape 261">
              <a:extLst>
                <a:ext uri="{FF2B5EF4-FFF2-40B4-BE49-F238E27FC236}">
                  <a16:creationId xmlns:a16="http://schemas.microsoft.com/office/drawing/2014/main" id="{CE181413-6A8E-49D6-A79B-9C5D66D2A169}"/>
                </a:ext>
              </a:extLst>
            </p:cNvPr>
            <p:cNvSpPr/>
            <p:nvPr/>
          </p:nvSpPr>
          <p:spPr>
            <a:xfrm>
              <a:off x="824211" y="6466894"/>
              <a:ext cx="16092" cy="9655"/>
            </a:xfrm>
            <a:custGeom>
              <a:avLst/>
              <a:gdLst>
                <a:gd name="connsiteX0" fmla="*/ 4828 w 16092"/>
                <a:gd name="connsiteY0" fmla="*/ 4828 h 9655"/>
                <a:gd name="connsiteX1" fmla="*/ 12230 w 16092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2" h="9655">
                  <a:moveTo>
                    <a:pt x="4828" y="4828"/>
                  </a:moveTo>
                  <a:lnTo>
                    <a:pt x="12230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78" name="Freeform: Shape 262">
              <a:extLst>
                <a:ext uri="{FF2B5EF4-FFF2-40B4-BE49-F238E27FC236}">
                  <a16:creationId xmlns:a16="http://schemas.microsoft.com/office/drawing/2014/main" id="{C2F3CA74-FB95-42EF-8610-9095404733EA}"/>
                </a:ext>
              </a:extLst>
            </p:cNvPr>
            <p:cNvSpPr/>
            <p:nvPr/>
          </p:nvSpPr>
          <p:spPr>
            <a:xfrm>
              <a:off x="824211" y="6517424"/>
              <a:ext cx="16092" cy="9655"/>
            </a:xfrm>
            <a:custGeom>
              <a:avLst/>
              <a:gdLst>
                <a:gd name="connsiteX0" fmla="*/ 4828 w 16092"/>
                <a:gd name="connsiteY0" fmla="*/ 4828 h 9655"/>
                <a:gd name="connsiteX1" fmla="*/ 12230 w 16092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2" h="9655">
                  <a:moveTo>
                    <a:pt x="4828" y="4828"/>
                  </a:moveTo>
                  <a:lnTo>
                    <a:pt x="12230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79" name="Freeform: Shape 263">
              <a:extLst>
                <a:ext uri="{FF2B5EF4-FFF2-40B4-BE49-F238E27FC236}">
                  <a16:creationId xmlns:a16="http://schemas.microsoft.com/office/drawing/2014/main" id="{04B1625A-5496-4A41-B6C1-B9A2A0D33301}"/>
                </a:ext>
              </a:extLst>
            </p:cNvPr>
            <p:cNvSpPr/>
            <p:nvPr/>
          </p:nvSpPr>
          <p:spPr>
            <a:xfrm>
              <a:off x="824211" y="6567631"/>
              <a:ext cx="16092" cy="9655"/>
            </a:xfrm>
            <a:custGeom>
              <a:avLst/>
              <a:gdLst>
                <a:gd name="connsiteX0" fmla="*/ 4828 w 16092"/>
                <a:gd name="connsiteY0" fmla="*/ 4828 h 9655"/>
                <a:gd name="connsiteX1" fmla="*/ 12230 w 16092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2" h="9655">
                  <a:moveTo>
                    <a:pt x="4828" y="4828"/>
                  </a:moveTo>
                  <a:lnTo>
                    <a:pt x="12230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80" name="Freeform: Shape 264">
              <a:extLst>
                <a:ext uri="{FF2B5EF4-FFF2-40B4-BE49-F238E27FC236}">
                  <a16:creationId xmlns:a16="http://schemas.microsoft.com/office/drawing/2014/main" id="{D27D59CF-D0E9-4BB1-A92B-2544759E13AB}"/>
                </a:ext>
              </a:extLst>
            </p:cNvPr>
            <p:cNvSpPr/>
            <p:nvPr/>
          </p:nvSpPr>
          <p:spPr>
            <a:xfrm>
              <a:off x="577356" y="6393835"/>
              <a:ext cx="9655" cy="263912"/>
            </a:xfrm>
            <a:custGeom>
              <a:avLst/>
              <a:gdLst>
                <a:gd name="connsiteX0" fmla="*/ 5793 w 9655"/>
                <a:gd name="connsiteY0" fmla="*/ 260372 h 263912"/>
                <a:gd name="connsiteX1" fmla="*/ 4828 w 9655"/>
                <a:gd name="connsiteY1" fmla="*/ 4828 h 26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55" h="263912">
                  <a:moveTo>
                    <a:pt x="5793" y="260372"/>
                  </a:moveTo>
                  <a:lnTo>
                    <a:pt x="4828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81" name="Freeform: Shape 265">
              <a:extLst>
                <a:ext uri="{FF2B5EF4-FFF2-40B4-BE49-F238E27FC236}">
                  <a16:creationId xmlns:a16="http://schemas.microsoft.com/office/drawing/2014/main" id="{B89CDB11-BC97-46EF-A246-F42A34460412}"/>
                </a:ext>
              </a:extLst>
            </p:cNvPr>
            <p:cNvSpPr/>
            <p:nvPr/>
          </p:nvSpPr>
          <p:spPr>
            <a:xfrm>
              <a:off x="518780" y="6354248"/>
              <a:ext cx="32184" cy="32184"/>
            </a:xfrm>
            <a:custGeom>
              <a:avLst/>
              <a:gdLst>
                <a:gd name="connsiteX0" fmla="*/ 28000 w 32184"/>
                <a:gd name="connsiteY0" fmla="*/ 16414 h 32184"/>
                <a:gd name="connsiteX1" fmla="*/ 16414 w 32184"/>
                <a:gd name="connsiteY1" fmla="*/ 28000 h 32184"/>
                <a:gd name="connsiteX2" fmla="*/ 4828 w 32184"/>
                <a:gd name="connsiteY2" fmla="*/ 16414 h 32184"/>
                <a:gd name="connsiteX3" fmla="*/ 16414 w 32184"/>
                <a:gd name="connsiteY3" fmla="*/ 4828 h 32184"/>
                <a:gd name="connsiteX4" fmla="*/ 28000 w 32184"/>
                <a:gd name="connsiteY4" fmla="*/ 16414 h 3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84" h="32184">
                  <a:moveTo>
                    <a:pt x="28000" y="16414"/>
                  </a:moveTo>
                  <a:cubicBezTo>
                    <a:pt x="28000" y="22813"/>
                    <a:pt x="22813" y="28000"/>
                    <a:pt x="16414" y="28000"/>
                  </a:cubicBezTo>
                  <a:cubicBezTo>
                    <a:pt x="10015" y="28000"/>
                    <a:pt x="4828" y="22813"/>
                    <a:pt x="4828" y="16414"/>
                  </a:cubicBezTo>
                  <a:cubicBezTo>
                    <a:pt x="4828" y="10015"/>
                    <a:pt x="10015" y="4828"/>
                    <a:pt x="16414" y="4828"/>
                  </a:cubicBezTo>
                  <a:cubicBezTo>
                    <a:pt x="22813" y="4828"/>
                    <a:pt x="28000" y="10015"/>
                    <a:pt x="28000" y="16414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82" name="Freeform: Shape 266">
              <a:extLst>
                <a:ext uri="{FF2B5EF4-FFF2-40B4-BE49-F238E27FC236}">
                  <a16:creationId xmlns:a16="http://schemas.microsoft.com/office/drawing/2014/main" id="{14704021-F50C-4C82-8D9A-FDA557E2579C}"/>
                </a:ext>
              </a:extLst>
            </p:cNvPr>
            <p:cNvSpPr/>
            <p:nvPr/>
          </p:nvSpPr>
          <p:spPr>
            <a:xfrm>
              <a:off x="553861" y="6354248"/>
              <a:ext cx="32184" cy="32184"/>
            </a:xfrm>
            <a:custGeom>
              <a:avLst/>
              <a:gdLst>
                <a:gd name="connsiteX0" fmla="*/ 28000 w 32184"/>
                <a:gd name="connsiteY0" fmla="*/ 16414 h 32184"/>
                <a:gd name="connsiteX1" fmla="*/ 16414 w 32184"/>
                <a:gd name="connsiteY1" fmla="*/ 28000 h 32184"/>
                <a:gd name="connsiteX2" fmla="*/ 4828 w 32184"/>
                <a:gd name="connsiteY2" fmla="*/ 16414 h 32184"/>
                <a:gd name="connsiteX3" fmla="*/ 16414 w 32184"/>
                <a:gd name="connsiteY3" fmla="*/ 4828 h 32184"/>
                <a:gd name="connsiteX4" fmla="*/ 28000 w 32184"/>
                <a:gd name="connsiteY4" fmla="*/ 16414 h 3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84" h="32184">
                  <a:moveTo>
                    <a:pt x="28000" y="16414"/>
                  </a:moveTo>
                  <a:cubicBezTo>
                    <a:pt x="28000" y="22813"/>
                    <a:pt x="22813" y="28000"/>
                    <a:pt x="16414" y="28000"/>
                  </a:cubicBezTo>
                  <a:cubicBezTo>
                    <a:pt x="10015" y="28000"/>
                    <a:pt x="4828" y="22813"/>
                    <a:pt x="4828" y="16414"/>
                  </a:cubicBezTo>
                  <a:cubicBezTo>
                    <a:pt x="4828" y="10015"/>
                    <a:pt x="10015" y="4828"/>
                    <a:pt x="16414" y="4828"/>
                  </a:cubicBezTo>
                  <a:cubicBezTo>
                    <a:pt x="22813" y="4828"/>
                    <a:pt x="28000" y="10015"/>
                    <a:pt x="28000" y="16414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83" name="Freeform: Shape 267">
              <a:extLst>
                <a:ext uri="{FF2B5EF4-FFF2-40B4-BE49-F238E27FC236}">
                  <a16:creationId xmlns:a16="http://schemas.microsoft.com/office/drawing/2014/main" id="{52FF2C70-57D1-43A1-99F7-ADCB3E74F5F6}"/>
                </a:ext>
              </a:extLst>
            </p:cNvPr>
            <p:cNvSpPr/>
            <p:nvPr/>
          </p:nvSpPr>
          <p:spPr>
            <a:xfrm>
              <a:off x="588942" y="6353927"/>
              <a:ext cx="32184" cy="32184"/>
            </a:xfrm>
            <a:custGeom>
              <a:avLst/>
              <a:gdLst>
                <a:gd name="connsiteX0" fmla="*/ 28000 w 32184"/>
                <a:gd name="connsiteY0" fmla="*/ 16414 h 32184"/>
                <a:gd name="connsiteX1" fmla="*/ 16414 w 32184"/>
                <a:gd name="connsiteY1" fmla="*/ 28000 h 32184"/>
                <a:gd name="connsiteX2" fmla="*/ 4828 w 32184"/>
                <a:gd name="connsiteY2" fmla="*/ 16414 h 32184"/>
                <a:gd name="connsiteX3" fmla="*/ 16414 w 32184"/>
                <a:gd name="connsiteY3" fmla="*/ 4828 h 32184"/>
                <a:gd name="connsiteX4" fmla="*/ 28000 w 32184"/>
                <a:gd name="connsiteY4" fmla="*/ 16414 h 3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84" h="32184">
                  <a:moveTo>
                    <a:pt x="28000" y="16414"/>
                  </a:moveTo>
                  <a:cubicBezTo>
                    <a:pt x="28000" y="22813"/>
                    <a:pt x="22813" y="28000"/>
                    <a:pt x="16414" y="28000"/>
                  </a:cubicBezTo>
                  <a:cubicBezTo>
                    <a:pt x="10015" y="28000"/>
                    <a:pt x="4828" y="22813"/>
                    <a:pt x="4828" y="16414"/>
                  </a:cubicBezTo>
                  <a:cubicBezTo>
                    <a:pt x="4828" y="10015"/>
                    <a:pt x="10015" y="4828"/>
                    <a:pt x="16414" y="4828"/>
                  </a:cubicBezTo>
                  <a:cubicBezTo>
                    <a:pt x="22813" y="4828"/>
                    <a:pt x="28000" y="10015"/>
                    <a:pt x="28000" y="16414"/>
                  </a:cubicBez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89" name="Freeform: Shape 268">
              <a:extLst>
                <a:ext uri="{FF2B5EF4-FFF2-40B4-BE49-F238E27FC236}">
                  <a16:creationId xmlns:a16="http://schemas.microsoft.com/office/drawing/2014/main" id="{0E8A3109-20AB-4DBE-BA4F-2CDAF2137ECA}"/>
                </a:ext>
              </a:extLst>
            </p:cNvPr>
            <p:cNvSpPr/>
            <p:nvPr/>
          </p:nvSpPr>
          <p:spPr>
            <a:xfrm>
              <a:off x="685174" y="6458848"/>
              <a:ext cx="96553" cy="9655"/>
            </a:xfrm>
            <a:custGeom>
              <a:avLst/>
              <a:gdLst>
                <a:gd name="connsiteX0" fmla="*/ 4828 w 96553"/>
                <a:gd name="connsiteY0" fmla="*/ 5471 h 9655"/>
                <a:gd name="connsiteX1" fmla="*/ 93013 w 96553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553" h="9655">
                  <a:moveTo>
                    <a:pt x="4828" y="5471"/>
                  </a:moveTo>
                  <a:lnTo>
                    <a:pt x="93013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0" name="Freeform: Shape 269">
              <a:extLst>
                <a:ext uri="{FF2B5EF4-FFF2-40B4-BE49-F238E27FC236}">
                  <a16:creationId xmlns:a16="http://schemas.microsoft.com/office/drawing/2014/main" id="{A577DD2D-9665-4332-9326-6C58952700F8}"/>
                </a:ext>
              </a:extLst>
            </p:cNvPr>
            <p:cNvSpPr/>
            <p:nvPr/>
          </p:nvSpPr>
          <p:spPr>
            <a:xfrm>
              <a:off x="632316" y="6443647"/>
              <a:ext cx="38621" cy="40158"/>
            </a:xfrm>
            <a:custGeom>
              <a:avLst/>
              <a:gdLst>
                <a:gd name="connsiteX0" fmla="*/ 4846 w 38621"/>
                <a:gd name="connsiteY0" fmla="*/ 4963 h 38621"/>
                <a:gd name="connsiteX1" fmla="*/ 36386 w 38621"/>
                <a:gd name="connsiteY1" fmla="*/ 4846 h 38621"/>
                <a:gd name="connsiteX2" fmla="*/ 36503 w 38621"/>
                <a:gd name="connsiteY2" fmla="*/ 36386 h 38621"/>
                <a:gd name="connsiteX3" fmla="*/ 4963 w 38621"/>
                <a:gd name="connsiteY3" fmla="*/ 36503 h 3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21" h="38621">
                  <a:moveTo>
                    <a:pt x="4846" y="4963"/>
                  </a:moveTo>
                  <a:lnTo>
                    <a:pt x="36386" y="4846"/>
                  </a:lnTo>
                  <a:lnTo>
                    <a:pt x="36503" y="36386"/>
                  </a:lnTo>
                  <a:lnTo>
                    <a:pt x="4963" y="36503"/>
                  </a:ln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3" name="Freeform: Shape 270">
              <a:extLst>
                <a:ext uri="{FF2B5EF4-FFF2-40B4-BE49-F238E27FC236}">
                  <a16:creationId xmlns:a16="http://schemas.microsoft.com/office/drawing/2014/main" id="{252FC90F-9082-490E-AFEF-28FC3F67E307}"/>
                </a:ext>
              </a:extLst>
            </p:cNvPr>
            <p:cNvSpPr/>
            <p:nvPr/>
          </p:nvSpPr>
          <p:spPr>
            <a:xfrm>
              <a:off x="632638" y="6506085"/>
              <a:ext cx="38621" cy="38621"/>
            </a:xfrm>
            <a:custGeom>
              <a:avLst/>
              <a:gdLst>
                <a:gd name="connsiteX0" fmla="*/ 4846 w 38621"/>
                <a:gd name="connsiteY0" fmla="*/ 4963 h 38621"/>
                <a:gd name="connsiteX1" fmla="*/ 36386 w 38621"/>
                <a:gd name="connsiteY1" fmla="*/ 4846 h 38621"/>
                <a:gd name="connsiteX2" fmla="*/ 36503 w 38621"/>
                <a:gd name="connsiteY2" fmla="*/ 36386 h 38621"/>
                <a:gd name="connsiteX3" fmla="*/ 4963 w 38621"/>
                <a:gd name="connsiteY3" fmla="*/ 36503 h 3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21" h="38621">
                  <a:moveTo>
                    <a:pt x="4846" y="4963"/>
                  </a:moveTo>
                  <a:lnTo>
                    <a:pt x="36386" y="4846"/>
                  </a:lnTo>
                  <a:lnTo>
                    <a:pt x="36503" y="36386"/>
                  </a:lnTo>
                  <a:lnTo>
                    <a:pt x="4963" y="36503"/>
                  </a:ln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4" name="Freeform: Shape 271">
              <a:extLst>
                <a:ext uri="{FF2B5EF4-FFF2-40B4-BE49-F238E27FC236}">
                  <a16:creationId xmlns:a16="http://schemas.microsoft.com/office/drawing/2014/main" id="{B9BE0042-D45B-4F8F-8921-0A9183DE20B0}"/>
                </a:ext>
              </a:extLst>
            </p:cNvPr>
            <p:cNvSpPr/>
            <p:nvPr/>
          </p:nvSpPr>
          <p:spPr>
            <a:xfrm>
              <a:off x="685817" y="6583402"/>
              <a:ext cx="96553" cy="9655"/>
            </a:xfrm>
            <a:custGeom>
              <a:avLst/>
              <a:gdLst>
                <a:gd name="connsiteX0" fmla="*/ 4828 w 96553"/>
                <a:gd name="connsiteY0" fmla="*/ 5793 h 9655"/>
                <a:gd name="connsiteX1" fmla="*/ 92691 w 96553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553" h="9655">
                  <a:moveTo>
                    <a:pt x="4828" y="5793"/>
                  </a:moveTo>
                  <a:lnTo>
                    <a:pt x="92691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5" name="Freeform: Shape 272">
              <a:extLst>
                <a:ext uri="{FF2B5EF4-FFF2-40B4-BE49-F238E27FC236}">
                  <a16:creationId xmlns:a16="http://schemas.microsoft.com/office/drawing/2014/main" id="{FCFAB85F-CF1E-4203-AE2C-D3EF0D0C239D}"/>
                </a:ext>
              </a:extLst>
            </p:cNvPr>
            <p:cNvSpPr/>
            <p:nvPr/>
          </p:nvSpPr>
          <p:spPr>
            <a:xfrm>
              <a:off x="632960" y="6568523"/>
              <a:ext cx="38621" cy="38621"/>
            </a:xfrm>
            <a:custGeom>
              <a:avLst/>
              <a:gdLst>
                <a:gd name="connsiteX0" fmla="*/ 4846 w 38621"/>
                <a:gd name="connsiteY0" fmla="*/ 4963 h 38621"/>
                <a:gd name="connsiteX1" fmla="*/ 36386 w 38621"/>
                <a:gd name="connsiteY1" fmla="*/ 4846 h 38621"/>
                <a:gd name="connsiteX2" fmla="*/ 36503 w 38621"/>
                <a:gd name="connsiteY2" fmla="*/ 36386 h 38621"/>
                <a:gd name="connsiteX3" fmla="*/ 4963 w 38621"/>
                <a:gd name="connsiteY3" fmla="*/ 36503 h 3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21" h="38621">
                  <a:moveTo>
                    <a:pt x="4846" y="4963"/>
                  </a:moveTo>
                  <a:lnTo>
                    <a:pt x="36386" y="4846"/>
                  </a:lnTo>
                  <a:lnTo>
                    <a:pt x="36503" y="36386"/>
                  </a:lnTo>
                  <a:lnTo>
                    <a:pt x="4963" y="36503"/>
                  </a:lnTo>
                  <a:close/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6" name="Freeform: Shape 273">
              <a:extLst>
                <a:ext uri="{FF2B5EF4-FFF2-40B4-BE49-F238E27FC236}">
                  <a16:creationId xmlns:a16="http://schemas.microsoft.com/office/drawing/2014/main" id="{93909634-FA5C-4D04-B6B8-4066FD99BCE3}"/>
                </a:ext>
              </a:extLst>
            </p:cNvPr>
            <p:cNvSpPr/>
            <p:nvPr/>
          </p:nvSpPr>
          <p:spPr>
            <a:xfrm>
              <a:off x="685496" y="6523861"/>
              <a:ext cx="96553" cy="9655"/>
            </a:xfrm>
            <a:custGeom>
              <a:avLst/>
              <a:gdLst>
                <a:gd name="connsiteX0" fmla="*/ 4828 w 96553"/>
                <a:gd name="connsiteY0" fmla="*/ 5471 h 9655"/>
                <a:gd name="connsiteX1" fmla="*/ 92691 w 96553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553" h="9655">
                  <a:moveTo>
                    <a:pt x="4828" y="5471"/>
                  </a:moveTo>
                  <a:lnTo>
                    <a:pt x="92691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7" name="Freeform: Shape 274">
              <a:extLst>
                <a:ext uri="{FF2B5EF4-FFF2-40B4-BE49-F238E27FC236}">
                  <a16:creationId xmlns:a16="http://schemas.microsoft.com/office/drawing/2014/main" id="{503BBD26-9FC0-4A18-982B-021306FB445E}"/>
                </a:ext>
              </a:extLst>
            </p:cNvPr>
            <p:cNvSpPr/>
            <p:nvPr/>
          </p:nvSpPr>
          <p:spPr>
            <a:xfrm>
              <a:off x="498826" y="6393835"/>
              <a:ext cx="424835" cy="9655"/>
            </a:xfrm>
            <a:custGeom>
              <a:avLst/>
              <a:gdLst>
                <a:gd name="connsiteX0" fmla="*/ 4828 w 424834"/>
                <a:gd name="connsiteY0" fmla="*/ 4828 h 9655"/>
                <a:gd name="connsiteX1" fmla="*/ 422904 w 424834"/>
                <a:gd name="connsiteY1" fmla="*/ 4828 h 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834" h="9655">
                  <a:moveTo>
                    <a:pt x="4828" y="4828"/>
                  </a:moveTo>
                  <a:lnTo>
                    <a:pt x="422904" y="4828"/>
                  </a:lnTo>
                </a:path>
              </a:pathLst>
            </a:custGeom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08" name="Freeform: Shape 275">
              <a:extLst>
                <a:ext uri="{FF2B5EF4-FFF2-40B4-BE49-F238E27FC236}">
                  <a16:creationId xmlns:a16="http://schemas.microsoft.com/office/drawing/2014/main" id="{5261C706-AF77-4DFF-8C77-7BD60C9C590A}"/>
                </a:ext>
              </a:extLst>
            </p:cNvPr>
            <p:cNvSpPr/>
            <p:nvPr/>
          </p:nvSpPr>
          <p:spPr>
            <a:xfrm>
              <a:off x="498826" y="6339122"/>
              <a:ext cx="428053" cy="318626"/>
            </a:xfrm>
            <a:custGeom>
              <a:avLst/>
              <a:gdLst>
                <a:gd name="connsiteX0" fmla="*/ 422904 w 428053"/>
                <a:gd name="connsiteY0" fmla="*/ 76921 h 318626"/>
                <a:gd name="connsiteX1" fmla="*/ 423226 w 428053"/>
                <a:gd name="connsiteY1" fmla="*/ 13517 h 318626"/>
                <a:gd name="connsiteX2" fmla="*/ 414536 w 428053"/>
                <a:gd name="connsiteY2" fmla="*/ 4828 h 318626"/>
                <a:gd name="connsiteX3" fmla="*/ 13517 w 428053"/>
                <a:gd name="connsiteY3" fmla="*/ 4828 h 318626"/>
                <a:gd name="connsiteX4" fmla="*/ 4828 w 428053"/>
                <a:gd name="connsiteY4" fmla="*/ 13517 h 318626"/>
                <a:gd name="connsiteX5" fmla="*/ 4828 w 428053"/>
                <a:gd name="connsiteY5" fmla="*/ 305752 h 318626"/>
                <a:gd name="connsiteX6" fmla="*/ 13517 w 428053"/>
                <a:gd name="connsiteY6" fmla="*/ 314442 h 318626"/>
                <a:gd name="connsiteX7" fmla="*/ 414858 w 428053"/>
                <a:gd name="connsiteY7" fmla="*/ 314442 h 318626"/>
                <a:gd name="connsiteX8" fmla="*/ 423547 w 428053"/>
                <a:gd name="connsiteY8" fmla="*/ 305752 h 318626"/>
                <a:gd name="connsiteX9" fmla="*/ 423547 w 428053"/>
                <a:gd name="connsiteY9" fmla="*/ 283867 h 3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8053" h="318626">
                  <a:moveTo>
                    <a:pt x="422904" y="76921"/>
                  </a:moveTo>
                  <a:lnTo>
                    <a:pt x="423226" y="13517"/>
                  </a:lnTo>
                  <a:cubicBezTo>
                    <a:pt x="423226" y="8690"/>
                    <a:pt x="419363" y="4828"/>
                    <a:pt x="414536" y="4828"/>
                  </a:cubicBezTo>
                  <a:lnTo>
                    <a:pt x="13517" y="4828"/>
                  </a:lnTo>
                  <a:cubicBezTo>
                    <a:pt x="8690" y="4828"/>
                    <a:pt x="4828" y="8690"/>
                    <a:pt x="4828" y="13517"/>
                  </a:cubicBezTo>
                  <a:lnTo>
                    <a:pt x="4828" y="305752"/>
                  </a:lnTo>
                  <a:cubicBezTo>
                    <a:pt x="4828" y="310580"/>
                    <a:pt x="8690" y="314442"/>
                    <a:pt x="13517" y="314442"/>
                  </a:cubicBezTo>
                  <a:lnTo>
                    <a:pt x="414858" y="314442"/>
                  </a:lnTo>
                  <a:cubicBezTo>
                    <a:pt x="419685" y="314442"/>
                    <a:pt x="423547" y="310580"/>
                    <a:pt x="423547" y="305752"/>
                  </a:cubicBezTo>
                  <a:lnTo>
                    <a:pt x="423547" y="283867"/>
                  </a:lnTo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96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pic>
        <p:nvPicPr>
          <p:cNvPr id="209" name="Graphic 208">
            <a:extLst>
              <a:ext uri="{FF2B5EF4-FFF2-40B4-BE49-F238E27FC236}">
                <a16:creationId xmlns:a16="http://schemas.microsoft.com/office/drawing/2014/main" id="{9B3910B0-5BED-45FA-94A0-0023A67FA8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37546" y="3766564"/>
            <a:ext cx="594360" cy="594360"/>
          </a:xfrm>
          <a:prstGeom prst="rect">
            <a:avLst/>
          </a:prstGeom>
        </p:spPr>
      </p:pic>
      <p:pic>
        <p:nvPicPr>
          <p:cNvPr id="210" name="Graphic 209">
            <a:extLst>
              <a:ext uri="{FF2B5EF4-FFF2-40B4-BE49-F238E27FC236}">
                <a16:creationId xmlns:a16="http://schemas.microsoft.com/office/drawing/2014/main" id="{410A9DDD-8DB0-4522-A031-CEBC76DD39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37546" y="4713239"/>
            <a:ext cx="594360" cy="59436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18BB9EF0-5CB5-4A30-9EF3-CEA0711B1DD8}"/>
              </a:ext>
            </a:extLst>
          </p:cNvPr>
          <p:cNvSpPr txBox="1"/>
          <p:nvPr/>
        </p:nvSpPr>
        <p:spPr>
          <a:xfrm>
            <a:off x="2377774" y="4961458"/>
            <a:ext cx="123651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Amplify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DE7F219A-A9C5-4362-A499-0A16115C022E}"/>
              </a:ext>
            </a:extLst>
          </p:cNvPr>
          <p:cNvSpPr txBox="1"/>
          <p:nvPr/>
        </p:nvSpPr>
        <p:spPr>
          <a:xfrm>
            <a:off x="3294867" y="3561519"/>
            <a:ext cx="115332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Lex</a:t>
            </a:r>
          </a:p>
        </p:txBody>
      </p:sp>
      <p:sp>
        <p:nvSpPr>
          <p:cNvPr id="213" name="TextBox 22">
            <a:extLst>
              <a:ext uri="{FF2B5EF4-FFF2-40B4-BE49-F238E27FC236}">
                <a16:creationId xmlns:a16="http://schemas.microsoft.com/office/drawing/2014/main" id="{FD3BEEFC-A168-4767-9DBD-7858F1871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785" y="3538243"/>
            <a:ext cx="12453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</p:txBody>
      </p:sp>
      <p:sp>
        <p:nvSpPr>
          <p:cNvPr id="214" name="TextBox 22">
            <a:extLst>
              <a:ext uri="{FF2B5EF4-FFF2-40B4-BE49-F238E27FC236}">
                <a16:creationId xmlns:a16="http://schemas.microsoft.com/office/drawing/2014/main" id="{B7927056-03EE-44A5-98B0-11369D734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861" y="3549656"/>
            <a:ext cx="102378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API Gateway</a:t>
            </a:r>
          </a:p>
        </p:txBody>
      </p:sp>
      <p:sp>
        <p:nvSpPr>
          <p:cNvPr id="215" name="TextBox 22">
            <a:extLst>
              <a:ext uri="{FF2B5EF4-FFF2-40B4-BE49-F238E27FC236}">
                <a16:creationId xmlns:a16="http://schemas.microsoft.com/office/drawing/2014/main" id="{392789A6-BB60-4CD7-8107-7007B7D1B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878" y="2264913"/>
            <a:ext cx="8311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Cognito</a:t>
            </a:r>
          </a:p>
        </p:txBody>
      </p:sp>
      <p:cxnSp>
        <p:nvCxnSpPr>
          <p:cNvPr id="216" name="Straight Arrow Connector 215">
            <a:extLst>
              <a:ext uri="{FF2B5EF4-FFF2-40B4-BE49-F238E27FC236}">
                <a16:creationId xmlns:a16="http://schemas.microsoft.com/office/drawing/2014/main" id="{E737C5E7-D8B8-463B-A154-C81277102FFE}"/>
              </a:ext>
            </a:extLst>
          </p:cNvPr>
          <p:cNvCxnSpPr>
            <a:cxnSpLocks/>
            <a:stCxn id="238" idx="3"/>
            <a:endCxn id="241" idx="1"/>
          </p:cNvCxnSpPr>
          <p:nvPr/>
        </p:nvCxnSpPr>
        <p:spPr>
          <a:xfrm flipV="1">
            <a:off x="4105067" y="3248096"/>
            <a:ext cx="475191" cy="1534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2">
            <a:extLst>
              <a:ext uri="{FF2B5EF4-FFF2-40B4-BE49-F238E27FC236}">
                <a16:creationId xmlns:a16="http://schemas.microsoft.com/office/drawing/2014/main" id="{F7489E6C-C920-474F-9168-7A6FA2500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956" y="2321868"/>
            <a:ext cx="9425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DynamoDB</a:t>
            </a:r>
          </a:p>
        </p:txBody>
      </p:sp>
      <p:sp>
        <p:nvSpPr>
          <p:cNvPr id="218" name="TextBox 22">
            <a:extLst>
              <a:ext uri="{FF2B5EF4-FFF2-40B4-BE49-F238E27FC236}">
                <a16:creationId xmlns:a16="http://schemas.microsoft.com/office/drawing/2014/main" id="{D010E9D6-A792-49CD-9E8C-855757DA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9252" y="2329003"/>
            <a:ext cx="136217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SageMaker</a:t>
            </a:r>
          </a:p>
        </p:txBody>
      </p:sp>
      <p:sp>
        <p:nvSpPr>
          <p:cNvPr id="219" name="TextBox 22">
            <a:extLst>
              <a:ext uri="{FF2B5EF4-FFF2-40B4-BE49-F238E27FC236}">
                <a16:creationId xmlns:a16="http://schemas.microsoft.com/office/drawing/2014/main" id="{6FB919E8-BAAF-4AE4-9346-25C32F1E5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7927" y="3546810"/>
            <a:ext cx="12646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Kinesis</a:t>
            </a:r>
          </a:p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Firehose</a:t>
            </a:r>
          </a:p>
        </p:txBody>
      </p:sp>
      <p:sp>
        <p:nvSpPr>
          <p:cNvPr id="220" name="TextBox 22">
            <a:extLst>
              <a:ext uri="{FF2B5EF4-FFF2-40B4-BE49-F238E27FC236}">
                <a16:creationId xmlns:a16="http://schemas.microsoft.com/office/drawing/2014/main" id="{AE3E2621-57BA-4E78-B8DC-722C2F6D1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9266" y="3556868"/>
            <a:ext cx="9930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9C6334BC-22D2-43FA-9D79-7869751DE5F3}"/>
              </a:ext>
            </a:extLst>
          </p:cNvPr>
          <p:cNvSpPr txBox="1"/>
          <p:nvPr/>
        </p:nvSpPr>
        <p:spPr>
          <a:xfrm>
            <a:off x="9628640" y="3397499"/>
            <a:ext cx="10121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cxnSp>
        <p:nvCxnSpPr>
          <p:cNvPr id="222" name="Straight Arrow Connector 221">
            <a:extLst>
              <a:ext uri="{FF2B5EF4-FFF2-40B4-BE49-F238E27FC236}">
                <a16:creationId xmlns:a16="http://schemas.microsoft.com/office/drawing/2014/main" id="{312E7243-6BF0-4F82-94E4-7E746FC72BD6}"/>
              </a:ext>
            </a:extLst>
          </p:cNvPr>
          <p:cNvCxnSpPr>
            <a:cxnSpLocks/>
            <a:stCxn id="241" idx="0"/>
            <a:endCxn id="217" idx="2"/>
          </p:cNvCxnSpPr>
          <p:nvPr/>
        </p:nvCxnSpPr>
        <p:spPr>
          <a:xfrm flipV="1">
            <a:off x="4877438" y="2752755"/>
            <a:ext cx="2800" cy="198161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3" name="Graphic 20">
            <a:extLst>
              <a:ext uri="{FF2B5EF4-FFF2-40B4-BE49-F238E27FC236}">
                <a16:creationId xmlns:a16="http://schemas.microsoft.com/office/drawing/2014/main" id="{91EF552C-A804-4F5A-A31E-A88A4B759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938" y="794528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" name="Rectangle 223">
            <a:extLst>
              <a:ext uri="{FF2B5EF4-FFF2-40B4-BE49-F238E27FC236}">
                <a16:creationId xmlns:a16="http://schemas.microsoft.com/office/drawing/2014/main" id="{D1646FF4-C4BB-413D-A92F-F764C516A709}"/>
              </a:ext>
            </a:extLst>
          </p:cNvPr>
          <p:cNvSpPr/>
          <p:nvPr/>
        </p:nvSpPr>
        <p:spPr>
          <a:xfrm>
            <a:off x="416843" y="1140838"/>
            <a:ext cx="1249645" cy="4776489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75425EFB-8B96-4F36-B1B7-6FB7A0EA88F3}"/>
              </a:ext>
            </a:extLst>
          </p:cNvPr>
          <p:cNvSpPr/>
          <p:nvPr/>
        </p:nvSpPr>
        <p:spPr>
          <a:xfrm>
            <a:off x="2382495" y="1236405"/>
            <a:ext cx="1881071" cy="396922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844E23C7-4E42-4F6C-AFD6-06D019B9716E}"/>
              </a:ext>
            </a:extLst>
          </p:cNvPr>
          <p:cNvSpPr/>
          <p:nvPr/>
        </p:nvSpPr>
        <p:spPr>
          <a:xfrm>
            <a:off x="4411824" y="1412308"/>
            <a:ext cx="3262793" cy="2692936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227" name="Straight Arrow Connector 226">
            <a:extLst>
              <a:ext uri="{FF2B5EF4-FFF2-40B4-BE49-F238E27FC236}">
                <a16:creationId xmlns:a16="http://schemas.microsoft.com/office/drawing/2014/main" id="{5999B79A-306B-4DBC-8E2B-848D33CB9037}"/>
              </a:ext>
            </a:extLst>
          </p:cNvPr>
          <p:cNvCxnSpPr>
            <a:cxnSpLocks/>
            <a:stCxn id="248" idx="3"/>
            <a:endCxn id="236" idx="1"/>
          </p:cNvCxnSpPr>
          <p:nvPr/>
        </p:nvCxnSpPr>
        <p:spPr>
          <a:xfrm flipV="1">
            <a:off x="6260839" y="3248096"/>
            <a:ext cx="380152" cy="438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5613AC6B-F0FE-43B1-96D1-5589A04E80DC}"/>
              </a:ext>
            </a:extLst>
          </p:cNvPr>
          <p:cNvSpPr/>
          <p:nvPr/>
        </p:nvSpPr>
        <p:spPr>
          <a:xfrm>
            <a:off x="4386659" y="4340465"/>
            <a:ext cx="3299106" cy="1279153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AD13F18A-7B6B-4D02-8DB4-EA78D77B3205}"/>
              </a:ext>
            </a:extLst>
          </p:cNvPr>
          <p:cNvSpPr/>
          <p:nvPr/>
        </p:nvSpPr>
        <p:spPr>
          <a:xfrm>
            <a:off x="9429545" y="1412307"/>
            <a:ext cx="1360765" cy="4207311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570FAD75-6AA0-454F-A38D-294FE931B0F2}"/>
              </a:ext>
            </a:extLst>
          </p:cNvPr>
          <p:cNvSpPr txBox="1"/>
          <p:nvPr/>
        </p:nvSpPr>
        <p:spPr>
          <a:xfrm>
            <a:off x="9423508" y="2476709"/>
            <a:ext cx="14224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HealthLake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B8AF6527-AEEF-4BC9-993E-DCE60F93E93B}"/>
              </a:ext>
            </a:extLst>
          </p:cNvPr>
          <p:cNvSpPr/>
          <p:nvPr/>
        </p:nvSpPr>
        <p:spPr>
          <a:xfrm>
            <a:off x="7967018" y="1980150"/>
            <a:ext cx="1200728" cy="2733090"/>
          </a:xfrm>
          <a:prstGeom prst="rect">
            <a:avLst/>
          </a:prstGeom>
          <a:noFill/>
          <a:ln w="12700">
            <a:solidFill>
              <a:srgbClr val="5A6B8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5A6B86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232" name="Graphic 19">
            <a:extLst>
              <a:ext uri="{FF2B5EF4-FFF2-40B4-BE49-F238E27FC236}">
                <a16:creationId xmlns:a16="http://schemas.microsoft.com/office/drawing/2014/main" id="{010A7A41-01B5-4D3C-9925-9011FAB73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4554711" y="462270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Graphic 17">
            <a:extLst>
              <a:ext uri="{FF2B5EF4-FFF2-40B4-BE49-F238E27FC236}">
                <a16:creationId xmlns:a16="http://schemas.microsoft.com/office/drawing/2014/main" id="{D0260AEB-548E-403F-A1AD-119D7A7FA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5397985" y="4611268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Graphic 23">
            <a:extLst>
              <a:ext uri="{FF2B5EF4-FFF2-40B4-BE49-F238E27FC236}">
                <a16:creationId xmlns:a16="http://schemas.microsoft.com/office/drawing/2014/main" id="{37A63818-A6EF-4353-8865-0B13CFFE3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6203383" y="459964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" name="Graphic 7">
            <a:extLst>
              <a:ext uri="{FF2B5EF4-FFF2-40B4-BE49-F238E27FC236}">
                <a16:creationId xmlns:a16="http://schemas.microsoft.com/office/drawing/2014/main" id="{4CAA0CF3-A62C-4A63-8877-DFE101656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6977862" y="459964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Graphic 8" descr="Amazon Simple Storage Service (Amazon S3) service icon.">
            <a:extLst>
              <a:ext uri="{FF2B5EF4-FFF2-40B4-BE49-F238E27FC236}">
                <a16:creationId xmlns:a16="http://schemas.microsoft.com/office/drawing/2014/main" id="{5D0642CE-8B80-400B-95B0-0DFABEF3D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640991" y="295091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Graphic 8" descr="Amazon Simple Storage Service (Amazon S3) service icon.">
            <a:extLst>
              <a:ext uri="{FF2B5EF4-FFF2-40B4-BE49-F238E27FC236}">
                <a16:creationId xmlns:a16="http://schemas.microsoft.com/office/drawing/2014/main" id="{61C322F1-33F8-4511-88A4-774133C66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9837546" y="287031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Graphic 23" descr="Amazon Lex service icon.">
            <a:extLst>
              <a:ext uri="{FF2B5EF4-FFF2-40B4-BE49-F238E27FC236}">
                <a16:creationId xmlns:a16="http://schemas.microsoft.com/office/drawing/2014/main" id="{9B729A37-E5E8-4153-A02A-E2C62B236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3510707" y="2952450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" name="Graphic 22" descr="Amazon SageMaker service icon.">
            <a:extLst>
              <a:ext uri="{FF2B5EF4-FFF2-40B4-BE49-F238E27FC236}">
                <a16:creationId xmlns:a16="http://schemas.microsoft.com/office/drawing/2014/main" id="{669CDE61-BBD3-423A-A724-18C493293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6640991" y="177930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Graphic 239" descr="AWS HealthLake (successor to Amazon HealthLake) service icon.">
            <a:extLst>
              <a:ext uri="{FF2B5EF4-FFF2-40B4-BE49-F238E27FC236}">
                <a16:creationId xmlns:a16="http://schemas.microsoft.com/office/drawing/2014/main" id="{74DCD7E0-7EF5-4601-84D0-47BA4B000C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9837546" y="1773559"/>
            <a:ext cx="594360" cy="594360"/>
          </a:xfrm>
          <a:prstGeom prst="rect">
            <a:avLst/>
          </a:prstGeom>
        </p:spPr>
      </p:pic>
      <p:pic>
        <p:nvPicPr>
          <p:cNvPr id="241" name="Graphic 10" descr="AWS Lambda service icon.">
            <a:extLst>
              <a:ext uri="{FF2B5EF4-FFF2-40B4-BE49-F238E27FC236}">
                <a16:creationId xmlns:a16="http://schemas.microsoft.com/office/drawing/2014/main" id="{43728818-8F9F-4895-8989-B456E5B3E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 bwMode="auto">
          <a:xfrm>
            <a:off x="4580258" y="295091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Graphic 17" descr="Amazon API Gateway service icon.">
            <a:extLst>
              <a:ext uri="{FF2B5EF4-FFF2-40B4-BE49-F238E27FC236}">
                <a16:creationId xmlns:a16="http://schemas.microsoft.com/office/drawing/2014/main" id="{FAE2F565-E502-42C2-9B22-608DFC3CB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 bwMode="auto">
          <a:xfrm>
            <a:off x="2552019" y="2957460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" name="Graphic 23" descr="Amazon DynamoDB service icon.">
            <a:extLst>
              <a:ext uri="{FF2B5EF4-FFF2-40B4-BE49-F238E27FC236}">
                <a16:creationId xmlns:a16="http://schemas.microsoft.com/office/drawing/2014/main" id="{7C2C455C-3B74-4FCB-9614-E13EE7ABD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 bwMode="auto">
          <a:xfrm>
            <a:off x="4588228" y="177930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Graphic 10" descr="AWS Amplify service icon.">
            <a:extLst>
              <a:ext uri="{FF2B5EF4-FFF2-40B4-BE49-F238E27FC236}">
                <a16:creationId xmlns:a16="http://schemas.microsoft.com/office/drawing/2014/main" id="{9EB0A4DD-A246-4A14-8D42-0110C1996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 bwMode="auto">
          <a:xfrm>
            <a:off x="2566571" y="434103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Graphic 244" descr="Amazon Pinpoint service icon.">
            <a:extLst>
              <a:ext uri="{FF2B5EF4-FFF2-40B4-BE49-F238E27FC236}">
                <a16:creationId xmlns:a16="http://schemas.microsoft.com/office/drawing/2014/main" id="{BF524EB8-D2E9-4F4C-9A80-9B8627A93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 bwMode="auto">
          <a:xfrm>
            <a:off x="8260387" y="3604804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Graphic 17" descr="Amazon Connect service icon.">
            <a:extLst>
              <a:ext uri="{FF2B5EF4-FFF2-40B4-BE49-F238E27FC236}">
                <a16:creationId xmlns:a16="http://schemas.microsoft.com/office/drawing/2014/main" id="{9C281F80-B30F-40F1-9F9A-D57BFBA39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 bwMode="auto">
          <a:xfrm>
            <a:off x="2544480" y="169723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Graphic 17" descr="Amazon Cognito service icon.">
            <a:extLst>
              <a:ext uri="{FF2B5EF4-FFF2-40B4-BE49-F238E27FC236}">
                <a16:creationId xmlns:a16="http://schemas.microsoft.com/office/drawing/2014/main" id="{E5881F75-E22F-49C4-9F17-26A8AC7AF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 bwMode="auto">
          <a:xfrm>
            <a:off x="3483810" y="170700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" name="Graphic 12" descr="Amazon Kinesis Data Firehose service icon.">
            <a:extLst>
              <a:ext uri="{FF2B5EF4-FFF2-40B4-BE49-F238E27FC236}">
                <a16:creationId xmlns:a16="http://schemas.microsoft.com/office/drawing/2014/main" id="{60A364A3-094A-46F2-96BA-F9C9F89E4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/>
        </p:blipFill>
        <p:spPr bwMode="auto">
          <a:xfrm>
            <a:off x="5666479" y="2955296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9" name="TextBox 22">
            <a:extLst>
              <a:ext uri="{FF2B5EF4-FFF2-40B4-BE49-F238E27FC236}">
                <a16:creationId xmlns:a16="http://schemas.microsoft.com/office/drawing/2014/main" id="{6624E0C4-3E16-410E-B4C0-A8D73F9B9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2500" y="4336274"/>
            <a:ext cx="12677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security</a:t>
            </a:r>
          </a:p>
        </p:txBody>
      </p:sp>
      <p:sp>
        <p:nvSpPr>
          <p:cNvPr id="250" name="TextBox 22">
            <a:extLst>
              <a:ext uri="{FF2B5EF4-FFF2-40B4-BE49-F238E27FC236}">
                <a16:creationId xmlns:a16="http://schemas.microsoft.com/office/drawing/2014/main" id="{85EEB000-43AA-4C00-87EB-CC77CA6F0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5980" y="1404768"/>
            <a:ext cx="160432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Call log processing</a:t>
            </a:r>
          </a:p>
        </p:txBody>
      </p:sp>
      <p:sp>
        <p:nvSpPr>
          <p:cNvPr id="251" name="TextBox 22">
            <a:extLst>
              <a:ext uri="{FF2B5EF4-FFF2-40B4-BE49-F238E27FC236}">
                <a16:creationId xmlns:a16="http://schemas.microsoft.com/office/drawing/2014/main" id="{72CC6BE4-D1A9-41AE-8889-72010A979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3801" y="1268638"/>
            <a:ext cx="12677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Call routing</a:t>
            </a:r>
          </a:p>
        </p:txBody>
      </p:sp>
      <p:sp>
        <p:nvSpPr>
          <p:cNvPr id="252" name="TextBox 22">
            <a:extLst>
              <a:ext uri="{FF2B5EF4-FFF2-40B4-BE49-F238E27FC236}">
                <a16:creationId xmlns:a16="http://schemas.microsoft.com/office/drawing/2014/main" id="{D49D4484-88C2-4809-B383-A297BFC83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694" y="1408308"/>
            <a:ext cx="8040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Profile</a:t>
            </a:r>
          </a:p>
        </p:txBody>
      </p:sp>
      <p:sp>
        <p:nvSpPr>
          <p:cNvPr id="253" name="TextBox 22">
            <a:extLst>
              <a:ext uri="{FF2B5EF4-FFF2-40B4-BE49-F238E27FC236}">
                <a16:creationId xmlns:a16="http://schemas.microsoft.com/office/drawing/2014/main" id="{CF20F85A-90C3-48C7-83A2-D90738811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310" y="1980150"/>
            <a:ext cx="8040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Systems</a:t>
            </a:r>
          </a:p>
        </p:txBody>
      </p:sp>
      <p:sp>
        <p:nvSpPr>
          <p:cNvPr id="254" name="TextBox 22">
            <a:extLst>
              <a:ext uri="{FF2B5EF4-FFF2-40B4-BE49-F238E27FC236}">
                <a16:creationId xmlns:a16="http://schemas.microsoft.com/office/drawing/2014/main" id="{150CF3AC-2A32-4500-BA00-7EBAA3CD2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15" y="2079037"/>
            <a:ext cx="9151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mobile</a:t>
            </a:r>
          </a:p>
        </p:txBody>
      </p:sp>
      <p:sp>
        <p:nvSpPr>
          <p:cNvPr id="255" name="TextBox 22">
            <a:extLst>
              <a:ext uri="{FF2B5EF4-FFF2-40B4-BE49-F238E27FC236}">
                <a16:creationId xmlns:a16="http://schemas.microsoft.com/office/drawing/2014/main" id="{F843DAFC-EA60-4CA1-AB10-6AB1065FC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15" y="2834537"/>
            <a:ext cx="9151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email</a:t>
            </a:r>
          </a:p>
        </p:txBody>
      </p:sp>
      <p:sp>
        <p:nvSpPr>
          <p:cNvPr id="256" name="TextBox 22">
            <a:extLst>
              <a:ext uri="{FF2B5EF4-FFF2-40B4-BE49-F238E27FC236}">
                <a16:creationId xmlns:a16="http://schemas.microsoft.com/office/drawing/2014/main" id="{88AF94B9-E52B-492A-B173-C4C1283FE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15" y="3718933"/>
            <a:ext cx="9151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web</a:t>
            </a:r>
          </a:p>
        </p:txBody>
      </p:sp>
      <p:sp>
        <p:nvSpPr>
          <p:cNvPr id="257" name="TextBox 22">
            <a:extLst>
              <a:ext uri="{FF2B5EF4-FFF2-40B4-BE49-F238E27FC236}">
                <a16:creationId xmlns:a16="http://schemas.microsoft.com/office/drawing/2014/main" id="{DB11E7AB-8CF8-417B-9BF7-8FC23F69F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15" y="4590817"/>
            <a:ext cx="9151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chat</a:t>
            </a:r>
          </a:p>
        </p:txBody>
      </p:sp>
      <p:cxnSp>
        <p:nvCxnSpPr>
          <p:cNvPr id="258" name="Straight Arrow Connector 257">
            <a:extLst>
              <a:ext uri="{FF2B5EF4-FFF2-40B4-BE49-F238E27FC236}">
                <a16:creationId xmlns:a16="http://schemas.microsoft.com/office/drawing/2014/main" id="{5E1C97EB-9C33-49C4-B6B6-349E01303817}"/>
              </a:ext>
            </a:extLst>
          </p:cNvPr>
          <p:cNvCxnSpPr>
            <a:cxnSpLocks/>
            <a:stCxn id="244" idx="0"/>
            <a:endCxn id="214" idx="2"/>
          </p:cNvCxnSpPr>
          <p:nvPr/>
        </p:nvCxnSpPr>
        <p:spPr>
          <a:xfrm flipV="1">
            <a:off x="2863751" y="3980543"/>
            <a:ext cx="0" cy="360489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>
            <a:extLst>
              <a:ext uri="{FF2B5EF4-FFF2-40B4-BE49-F238E27FC236}">
                <a16:creationId xmlns:a16="http://schemas.microsoft.com/office/drawing/2014/main" id="{EF8FB6A5-998D-4398-A4A3-726FF5FE8939}"/>
              </a:ext>
            </a:extLst>
          </p:cNvPr>
          <p:cNvCxnSpPr>
            <a:cxnSpLocks/>
            <a:stCxn id="242" idx="0"/>
          </p:cNvCxnSpPr>
          <p:nvPr/>
        </p:nvCxnSpPr>
        <p:spPr>
          <a:xfrm flipV="1">
            <a:off x="2849199" y="2674055"/>
            <a:ext cx="0" cy="283405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Arrow Connector 259">
            <a:extLst>
              <a:ext uri="{FF2B5EF4-FFF2-40B4-BE49-F238E27FC236}">
                <a16:creationId xmlns:a16="http://schemas.microsoft.com/office/drawing/2014/main" id="{511DAE50-5D39-43E0-9F17-25BDFA6E38E7}"/>
              </a:ext>
            </a:extLst>
          </p:cNvPr>
          <p:cNvCxnSpPr>
            <a:cxnSpLocks/>
            <a:stCxn id="242" idx="3"/>
            <a:endCxn id="238" idx="1"/>
          </p:cNvCxnSpPr>
          <p:nvPr/>
        </p:nvCxnSpPr>
        <p:spPr>
          <a:xfrm flipV="1">
            <a:off x="3146379" y="3249630"/>
            <a:ext cx="364328" cy="501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7206873E-F855-44F7-8924-BADBD8B1D6C4}"/>
              </a:ext>
            </a:extLst>
          </p:cNvPr>
          <p:cNvCxnSpPr>
            <a:cxnSpLocks/>
            <a:stCxn id="236" idx="0"/>
            <a:endCxn id="218" idx="2"/>
          </p:cNvCxnSpPr>
          <p:nvPr/>
        </p:nvCxnSpPr>
        <p:spPr>
          <a:xfrm flipV="1">
            <a:off x="6938171" y="2759890"/>
            <a:ext cx="2168" cy="191026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Arrow Connector 261">
            <a:extLst>
              <a:ext uri="{FF2B5EF4-FFF2-40B4-BE49-F238E27FC236}">
                <a16:creationId xmlns:a16="http://schemas.microsoft.com/office/drawing/2014/main" id="{13BFD779-6AAC-4D7F-BBCC-06F230F4B27E}"/>
              </a:ext>
            </a:extLst>
          </p:cNvPr>
          <p:cNvCxnSpPr>
            <a:cxnSpLocks/>
            <a:stCxn id="241" idx="3"/>
            <a:endCxn id="248" idx="1"/>
          </p:cNvCxnSpPr>
          <p:nvPr/>
        </p:nvCxnSpPr>
        <p:spPr>
          <a:xfrm>
            <a:off x="5174618" y="3248096"/>
            <a:ext cx="491861" cy="438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TextBox 22">
            <a:extLst>
              <a:ext uri="{FF2B5EF4-FFF2-40B4-BE49-F238E27FC236}">
                <a16:creationId xmlns:a16="http://schemas.microsoft.com/office/drawing/2014/main" id="{7778BDD5-365C-4884-BAE1-4C2D97375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752" y="1152921"/>
            <a:ext cx="11836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sources</a:t>
            </a:r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58D2D6C4-58DB-400B-AFE4-042ADA6A666B}"/>
              </a:ext>
            </a:extLst>
          </p:cNvPr>
          <p:cNvSpPr>
            <a:spLocks noChangeAspect="1"/>
          </p:cNvSpPr>
          <p:nvPr/>
        </p:nvSpPr>
        <p:spPr bwMode="auto">
          <a:xfrm>
            <a:off x="560804" y="1399443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F215E558-2F56-4AE9-8F0F-9301C6BE4E9B}"/>
              </a:ext>
            </a:extLst>
          </p:cNvPr>
          <p:cNvSpPr>
            <a:spLocks noChangeAspect="1"/>
          </p:cNvSpPr>
          <p:nvPr/>
        </p:nvSpPr>
        <p:spPr bwMode="auto">
          <a:xfrm>
            <a:off x="2425064" y="1297404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266" name="TextBox 22">
            <a:extLst>
              <a:ext uri="{FF2B5EF4-FFF2-40B4-BE49-F238E27FC236}">
                <a16:creationId xmlns:a16="http://schemas.microsoft.com/office/drawing/2014/main" id="{DB6C94D4-5457-4D94-A7E9-87B4E18D3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0306" y="821594"/>
            <a:ext cx="9425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</a:t>
            </a:r>
            <a:r>
              <a:rPr lang="en-US" sz="1200" dirty="0">
                <a:solidFill>
                  <a:sysClr val="windowText" lastClr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</a:t>
            </a:r>
            <a:endParaRPr lang="en-US" sz="11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67" name="Oval 266">
            <a:extLst>
              <a:ext uri="{FF2B5EF4-FFF2-40B4-BE49-F238E27FC236}">
                <a16:creationId xmlns:a16="http://schemas.microsoft.com/office/drawing/2014/main" id="{0C8C9F3D-3804-4B57-9992-119B4CC577BA}"/>
              </a:ext>
            </a:extLst>
          </p:cNvPr>
          <p:cNvSpPr>
            <a:spLocks noChangeAspect="1"/>
          </p:cNvSpPr>
          <p:nvPr/>
        </p:nvSpPr>
        <p:spPr bwMode="auto">
          <a:xfrm>
            <a:off x="4468953" y="1458647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60A12F79-95A3-4D8B-8E19-1128D7B31E7D}"/>
              </a:ext>
            </a:extLst>
          </p:cNvPr>
          <p:cNvSpPr>
            <a:spLocks noChangeAspect="1"/>
          </p:cNvSpPr>
          <p:nvPr/>
        </p:nvSpPr>
        <p:spPr bwMode="auto">
          <a:xfrm>
            <a:off x="7986067" y="2062953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269" name="Oval 268">
            <a:extLst>
              <a:ext uri="{FF2B5EF4-FFF2-40B4-BE49-F238E27FC236}">
                <a16:creationId xmlns:a16="http://schemas.microsoft.com/office/drawing/2014/main" id="{C270114C-A860-485B-B5B7-3C70362B7ED1}"/>
              </a:ext>
            </a:extLst>
          </p:cNvPr>
          <p:cNvSpPr>
            <a:spLocks noChangeAspect="1"/>
          </p:cNvSpPr>
          <p:nvPr/>
        </p:nvSpPr>
        <p:spPr bwMode="auto">
          <a:xfrm>
            <a:off x="9465776" y="1474494"/>
            <a:ext cx="274320" cy="27432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60059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lor Set 23">
  <a:themeElements>
    <a:clrScheme name="Life Sciences">
      <a:dk1>
        <a:srgbClr val="232F3E"/>
      </a:dk1>
      <a:lt1>
        <a:srgbClr val="FFFFFF"/>
      </a:lt1>
      <a:dk2>
        <a:srgbClr val="232D3D"/>
      </a:dk2>
      <a:lt2>
        <a:srgbClr val="F1F3F3"/>
      </a:lt2>
      <a:accent1>
        <a:srgbClr val="9BE800"/>
      </a:accent1>
      <a:accent2>
        <a:srgbClr val="005176"/>
      </a:accent2>
      <a:accent3>
        <a:srgbClr val="008498"/>
      </a:accent3>
      <a:accent4>
        <a:srgbClr val="FF9800"/>
      </a:accent4>
      <a:accent5>
        <a:srgbClr val="C91F89"/>
      </a:accent5>
      <a:accent6>
        <a:srgbClr val="D3DADA"/>
      </a:accent6>
      <a:hlink>
        <a:srgbClr val="FF9800"/>
      </a:hlink>
      <a:folHlink>
        <a:srgbClr val="3B3B39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Aft>
            <a:spcPts val="1200"/>
          </a:spcAft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tlCol="0">
        <a:spAutoFit/>
      </a:bodyPr>
      <a:lstStyle>
        <a:defPPr algn="l">
          <a:spcAft>
            <a:spcPts val="12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WSOneBrand_Confidential_Template_20210804.potx" id="{6335E567-2EDF-41B2-B6A0-4C19A4B6A997}" vid="{284E4CE0-38B8-49B3-B0D7-97B2F36A3E2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65606</TotalTime>
  <Words>315</Words>
  <Application>Microsoft Office PowerPoint</Application>
  <PresentationFormat>Widescreen</PresentationFormat>
  <Paragraphs>136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Amazon Ember</vt:lpstr>
      <vt:lpstr>Amazon Ember Heavy</vt:lpstr>
      <vt:lpstr>Arial</vt:lpstr>
      <vt:lpstr>Calibri</vt:lpstr>
      <vt:lpstr>Calibri Light</vt:lpstr>
      <vt:lpstr>Wingdings</vt:lpstr>
      <vt:lpstr>Office Theme</vt:lpstr>
      <vt:lpstr>1_Color Set 23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Payor Strategic Focus Areas</dc:title>
  <dc:subject/>
  <dc:creator>Amazon Web Services</dc:creator>
  <cp:keywords/>
  <dc:description/>
  <cp:lastModifiedBy>Courtright, Andrea</cp:lastModifiedBy>
  <cp:revision>233</cp:revision>
  <dcterms:created xsi:type="dcterms:W3CDTF">2020-07-21T19:38:25Z</dcterms:created>
  <dcterms:modified xsi:type="dcterms:W3CDTF">2024-05-22T20:40:18Z</dcterms:modified>
  <cp:category/>
</cp:coreProperties>
</file>