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329"/>
    <p:restoredTop sz="94721"/>
  </p:normalViewPr>
  <p:slideViewPr>
    <p:cSldViewPr snapToGrid="0" snapToObjects="1">
      <p:cViewPr varScale="1">
        <p:scale>
          <a:sx n="75" d="100"/>
          <a:sy n="75" d="100"/>
        </p:scale>
        <p:origin x="160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hyperlink" Target="https://docs.aws.amazon.com/architecture-diagrams/latest/high-performance-computing/high-performance-computing.html" TargetMode="External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High Performance Computing on AWS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2021,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EAAC23EF-BD5E-3343-A4CE-A0E8721943F4}"/>
              </a:ext>
            </a:extLst>
          </p:cNvPr>
          <p:cNvSpPr/>
          <p:nvPr/>
        </p:nvSpPr>
        <p:spPr>
          <a:xfrm>
            <a:off x="1343878" y="1548756"/>
            <a:ext cx="989295" cy="4162835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A6B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User Experience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AFDB1171-6C40-4C4D-A10E-E728A1CFE914}"/>
              </a:ext>
            </a:extLst>
          </p:cNvPr>
          <p:cNvSpPr/>
          <p:nvPr/>
        </p:nvSpPr>
        <p:spPr>
          <a:xfrm>
            <a:off x="2752769" y="1812355"/>
            <a:ext cx="3944540" cy="1894902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Workflow Orchestratio</a:t>
            </a:r>
            <a:r>
              <a:rPr lang="en-US" sz="12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3594BB14-EC00-754A-9EE9-922A3BCFB3DB}"/>
              </a:ext>
            </a:extLst>
          </p:cNvPr>
          <p:cNvSpPr/>
          <p:nvPr/>
        </p:nvSpPr>
        <p:spPr>
          <a:xfrm>
            <a:off x="2752769" y="3938609"/>
            <a:ext cx="3923715" cy="1894902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Motion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77B0D90A-97FA-6C4F-93F6-8ACFCD5386B1}"/>
              </a:ext>
            </a:extLst>
          </p:cNvPr>
          <p:cNvSpPr/>
          <p:nvPr/>
        </p:nvSpPr>
        <p:spPr>
          <a:xfrm>
            <a:off x="7145589" y="1553424"/>
            <a:ext cx="1536460" cy="4280088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Compute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Clusters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E164575E-6A74-C24C-B20A-20C2EFD9113E}"/>
              </a:ext>
            </a:extLst>
          </p:cNvPr>
          <p:cNvSpPr/>
          <p:nvPr/>
        </p:nvSpPr>
        <p:spPr>
          <a:xfrm>
            <a:off x="8994681" y="1553423"/>
            <a:ext cx="1479827" cy="4280088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Application Management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70E221FD-31D9-1447-B006-BC489196A5A0}"/>
              </a:ext>
            </a:extLst>
          </p:cNvPr>
          <p:cNvSpPr/>
          <p:nvPr/>
        </p:nvSpPr>
        <p:spPr>
          <a:xfrm>
            <a:off x="2601772" y="1325415"/>
            <a:ext cx="8053054" cy="472623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AWS Cloud</a:t>
            </a:r>
          </a:p>
        </p:txBody>
      </p:sp>
      <p:pic>
        <p:nvPicPr>
          <p:cNvPr id="113" name="Graphic 20">
            <a:extLst>
              <a:ext uri="{FF2B5EF4-FFF2-40B4-BE49-F238E27FC236}">
                <a16:creationId xmlns:a16="http://schemas.microsoft.com/office/drawing/2014/main" id="{3C2C5D43-21B4-6E4C-BEC8-EF5D2B5D16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111" y="1316591"/>
            <a:ext cx="330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" name="Graphic 8">
            <a:extLst>
              <a:ext uri="{FF2B5EF4-FFF2-40B4-BE49-F238E27FC236}">
                <a16:creationId xmlns:a16="http://schemas.microsoft.com/office/drawing/2014/main" id="{8F7A8F25-8623-BD41-818B-AF538AA80C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676" y="4503610"/>
            <a:ext cx="594360" cy="59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" name="TextBox 9">
            <a:extLst>
              <a:ext uri="{FF2B5EF4-FFF2-40B4-BE49-F238E27FC236}">
                <a16:creationId xmlns:a16="http://schemas.microsoft.com/office/drawing/2014/main" id="{90CEC5BC-D21B-824F-9EB3-EBCB5BF4D8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5984" y="5099502"/>
            <a:ext cx="124174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</p:txBody>
      </p:sp>
      <p:pic>
        <p:nvPicPr>
          <p:cNvPr id="116" name="Graphic 8">
            <a:extLst>
              <a:ext uri="{FF2B5EF4-FFF2-40B4-BE49-F238E27FC236}">
                <a16:creationId xmlns:a16="http://schemas.microsoft.com/office/drawing/2014/main" id="{EFB983F9-1563-6142-8573-C5EB44A701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7135" y="4500381"/>
            <a:ext cx="594360" cy="59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" name="TextBox 11">
            <a:extLst>
              <a:ext uri="{FF2B5EF4-FFF2-40B4-BE49-F238E27FC236}">
                <a16:creationId xmlns:a16="http://schemas.microsoft.com/office/drawing/2014/main" id="{61AC0829-6BDE-204D-8041-0B750FA214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6017" y="5103239"/>
            <a:ext cx="115659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FSx for Lustre</a:t>
            </a:r>
          </a:p>
        </p:txBody>
      </p:sp>
      <p:pic>
        <p:nvPicPr>
          <p:cNvPr id="118" name="Graphic 24">
            <a:extLst>
              <a:ext uri="{FF2B5EF4-FFF2-40B4-BE49-F238E27FC236}">
                <a16:creationId xmlns:a16="http://schemas.microsoft.com/office/drawing/2014/main" id="{7390CA89-3129-C744-A2C6-F3E18A0B18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18" y="2466769"/>
            <a:ext cx="594360" cy="59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" name="TextBox 25">
            <a:extLst>
              <a:ext uri="{FF2B5EF4-FFF2-40B4-BE49-F238E27FC236}">
                <a16:creationId xmlns:a16="http://schemas.microsoft.com/office/drawing/2014/main" id="{81507352-6DE7-B74D-A986-43F20E25DF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1633" y="2997747"/>
            <a:ext cx="10731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Portal /</a:t>
            </a:r>
          </a:p>
          <a:p>
            <a:pPr algn="ctr" eaLnBrk="1" hangingPunct="1"/>
            <a:r>
              <a:rPr lang="en-US" altLang="en-US" sz="11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NICE DCV</a:t>
            </a:r>
          </a:p>
        </p:txBody>
      </p:sp>
      <p:sp>
        <p:nvSpPr>
          <p:cNvPr id="120" name="TextBox 41">
            <a:extLst>
              <a:ext uri="{FF2B5EF4-FFF2-40B4-BE49-F238E27FC236}">
                <a16:creationId xmlns:a16="http://schemas.microsoft.com/office/drawing/2014/main" id="{74F1A51A-F5E8-4F48-9F5A-9E7E13503C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1633" y="4177161"/>
            <a:ext cx="107315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CLI</a:t>
            </a:r>
          </a:p>
        </p:txBody>
      </p:sp>
      <p:sp>
        <p:nvSpPr>
          <p:cNvPr id="121" name="TextBox 42">
            <a:extLst>
              <a:ext uri="{FF2B5EF4-FFF2-40B4-BE49-F238E27FC236}">
                <a16:creationId xmlns:a16="http://schemas.microsoft.com/office/drawing/2014/main" id="{1BD8CA42-79D1-7143-9E79-98F905612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1277" y="5225830"/>
            <a:ext cx="99320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SDK</a:t>
            </a:r>
          </a:p>
        </p:txBody>
      </p:sp>
      <p:pic>
        <p:nvPicPr>
          <p:cNvPr id="122" name="Graphic 43">
            <a:extLst>
              <a:ext uri="{FF2B5EF4-FFF2-40B4-BE49-F238E27FC236}">
                <a16:creationId xmlns:a16="http://schemas.microsoft.com/office/drawing/2014/main" id="{A77922E0-821A-1F41-98EB-EBE39284FB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093" y="4687130"/>
            <a:ext cx="594360" cy="59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" name="Graphic 44">
            <a:extLst>
              <a:ext uri="{FF2B5EF4-FFF2-40B4-BE49-F238E27FC236}">
                <a16:creationId xmlns:a16="http://schemas.microsoft.com/office/drawing/2014/main" id="{BDDFF87E-3D2D-DF49-80E6-EBED373638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093" y="3670692"/>
            <a:ext cx="594360" cy="59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" name="Graphic 6">
            <a:extLst>
              <a:ext uri="{FF2B5EF4-FFF2-40B4-BE49-F238E27FC236}">
                <a16:creationId xmlns:a16="http://schemas.microsoft.com/office/drawing/2014/main" id="{80769268-9123-D942-85E0-D3B141445F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009" y="2168015"/>
            <a:ext cx="594360" cy="59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" name="TextBox 18">
            <a:extLst>
              <a:ext uri="{FF2B5EF4-FFF2-40B4-BE49-F238E27FC236}">
                <a16:creationId xmlns:a16="http://schemas.microsoft.com/office/drawing/2014/main" id="{81A76935-2499-DA4D-9EF4-D004288DC0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6351" y="2770918"/>
            <a:ext cx="154569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Batch</a:t>
            </a:r>
          </a:p>
        </p:txBody>
      </p:sp>
      <p:pic>
        <p:nvPicPr>
          <p:cNvPr id="126" name="Graphic 7">
            <a:extLst>
              <a:ext uri="{FF2B5EF4-FFF2-40B4-BE49-F238E27FC236}">
                <a16:creationId xmlns:a16="http://schemas.microsoft.com/office/drawing/2014/main" id="{00B7F18D-7E7E-6944-93C4-95D2637DB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141" y="3384167"/>
            <a:ext cx="594360" cy="59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7" name="TextBox 18">
            <a:extLst>
              <a:ext uri="{FF2B5EF4-FFF2-40B4-BE49-F238E27FC236}">
                <a16:creationId xmlns:a16="http://schemas.microsoft.com/office/drawing/2014/main" id="{05201CA6-ADED-134F-BDEE-E9ADC27DBF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6686" y="3983367"/>
            <a:ext cx="152536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ParallelCluster</a:t>
            </a:r>
          </a:p>
        </p:txBody>
      </p:sp>
      <p:pic>
        <p:nvPicPr>
          <p:cNvPr id="128" name="Graphic 20">
            <a:extLst>
              <a:ext uri="{FF2B5EF4-FFF2-40B4-BE49-F238E27FC236}">
                <a16:creationId xmlns:a16="http://schemas.microsoft.com/office/drawing/2014/main" id="{EFFD438B-C7EB-EC44-AEA0-1D505B9D8D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5223" y="2164394"/>
            <a:ext cx="594360" cy="59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" name="TextBox 22">
            <a:extLst>
              <a:ext uri="{FF2B5EF4-FFF2-40B4-BE49-F238E27FC236}">
                <a16:creationId xmlns:a16="http://schemas.microsoft.com/office/drawing/2014/main" id="{B0E13191-73B1-784B-A92F-1B6BC1EEC4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4681" y="2761301"/>
            <a:ext cx="147982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Elastic</a:t>
            </a:r>
            <a:b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Container Registry</a:t>
            </a:r>
          </a:p>
        </p:txBody>
      </p:sp>
      <p:pic>
        <p:nvPicPr>
          <p:cNvPr id="130" name="Graphic 17">
            <a:extLst>
              <a:ext uri="{FF2B5EF4-FFF2-40B4-BE49-F238E27FC236}">
                <a16:creationId xmlns:a16="http://schemas.microsoft.com/office/drawing/2014/main" id="{AC2B4A29-E4C8-294B-8D80-565A9848E1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961" y="2398739"/>
            <a:ext cx="594360" cy="59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" name="TextBox 9">
            <a:extLst>
              <a:ext uri="{FF2B5EF4-FFF2-40B4-BE49-F238E27FC236}">
                <a16:creationId xmlns:a16="http://schemas.microsoft.com/office/drawing/2014/main" id="{78935963-DD2E-6140-9910-D9D7879D7D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6442" y="2998063"/>
            <a:ext cx="90139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Step Functions</a:t>
            </a:r>
          </a:p>
        </p:txBody>
      </p:sp>
      <p:pic>
        <p:nvPicPr>
          <p:cNvPr id="132" name="Graphic 10">
            <a:extLst>
              <a:ext uri="{FF2B5EF4-FFF2-40B4-BE49-F238E27FC236}">
                <a16:creationId xmlns:a16="http://schemas.microsoft.com/office/drawing/2014/main" id="{DB405C99-486A-574E-9B93-B8C98A566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5011" y="2396615"/>
            <a:ext cx="594360" cy="59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" name="TextBox 20">
            <a:extLst>
              <a:ext uri="{FF2B5EF4-FFF2-40B4-BE49-F238E27FC236}">
                <a16:creationId xmlns:a16="http://schemas.microsoft.com/office/drawing/2014/main" id="{8147070C-E1F8-5B41-848C-1EE88E35AD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3027" y="3001571"/>
            <a:ext cx="115832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</p:txBody>
      </p:sp>
      <p:pic>
        <p:nvPicPr>
          <p:cNvPr id="134" name="Graphic 5">
            <a:extLst>
              <a:ext uri="{FF2B5EF4-FFF2-40B4-BE49-F238E27FC236}">
                <a16:creationId xmlns:a16="http://schemas.microsoft.com/office/drawing/2014/main" id="{90F84534-3BDB-FA47-AD1E-34FB48009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141" y="4591175"/>
            <a:ext cx="594360" cy="59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" name="TextBox 6">
            <a:extLst>
              <a:ext uri="{FF2B5EF4-FFF2-40B4-BE49-F238E27FC236}">
                <a16:creationId xmlns:a16="http://schemas.microsoft.com/office/drawing/2014/main" id="{90F0E6A3-4BE5-9F49-8C14-5ADA532C03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6350" y="5195351"/>
            <a:ext cx="154569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EC2</a:t>
            </a:r>
          </a:p>
        </p:txBody>
      </p:sp>
      <p:pic>
        <p:nvPicPr>
          <p:cNvPr id="136" name="Graphic 7">
            <a:extLst>
              <a:ext uri="{FF2B5EF4-FFF2-40B4-BE49-F238E27FC236}">
                <a16:creationId xmlns:a16="http://schemas.microsoft.com/office/drawing/2014/main" id="{EA7A8C4F-5287-2445-9DEB-4C8A4D4925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4933" y="3381712"/>
            <a:ext cx="594360" cy="59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" name="TextBox 22">
            <a:extLst>
              <a:ext uri="{FF2B5EF4-FFF2-40B4-BE49-F238E27FC236}">
                <a16:creationId xmlns:a16="http://schemas.microsoft.com/office/drawing/2014/main" id="{DDBBAC63-E796-0346-A3B7-8AFAF215BD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62164" y="3978801"/>
            <a:ext cx="174643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Developer Tools</a:t>
            </a:r>
          </a:p>
        </p:txBody>
      </p:sp>
      <p:pic>
        <p:nvPicPr>
          <p:cNvPr id="138" name="Graphic 17">
            <a:extLst>
              <a:ext uri="{FF2B5EF4-FFF2-40B4-BE49-F238E27FC236}">
                <a16:creationId xmlns:a16="http://schemas.microsoft.com/office/drawing/2014/main" id="{011F86C3-D14B-8848-B676-780880C37D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4933" y="4587891"/>
            <a:ext cx="594360" cy="59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" name="TextBox 9">
            <a:extLst>
              <a:ext uri="{FF2B5EF4-FFF2-40B4-BE49-F238E27FC236}">
                <a16:creationId xmlns:a16="http://schemas.microsoft.com/office/drawing/2014/main" id="{DCC50FA6-49CB-4D4D-8104-9571ED6C06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60540" y="5186222"/>
            <a:ext cx="1549686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Elastic </a:t>
            </a:r>
          </a:p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Block Store </a:t>
            </a:r>
          </a:p>
          <a:p>
            <a:pPr algn="ctr" eaLnBrk="1" hangingPunct="1"/>
            <a:r>
              <a:rPr lang="en-US" altLang="en-US" sz="11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snapshots</a:t>
            </a:r>
          </a:p>
        </p:txBody>
      </p:sp>
      <p:pic>
        <p:nvPicPr>
          <p:cNvPr id="140" name="Graphic 15">
            <a:extLst>
              <a:ext uri="{FF2B5EF4-FFF2-40B4-BE49-F238E27FC236}">
                <a16:creationId xmlns:a16="http://schemas.microsoft.com/office/drawing/2014/main" id="{22AD82EF-3B27-4647-A75B-58758D5E51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221" y="2396615"/>
            <a:ext cx="594360" cy="59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" name="TextBox 11">
            <a:extLst>
              <a:ext uri="{FF2B5EF4-FFF2-40B4-BE49-F238E27FC236}">
                <a16:creationId xmlns:a16="http://schemas.microsoft.com/office/drawing/2014/main" id="{394624FA-2CC1-F74E-810D-8F2D01449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1355" y="2997071"/>
            <a:ext cx="127409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Systems</a:t>
            </a:r>
          </a:p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Manager</a:t>
            </a:r>
          </a:p>
        </p:txBody>
      </p:sp>
      <p:grpSp>
        <p:nvGrpSpPr>
          <p:cNvPr id="142" name="Group 25">
            <a:extLst>
              <a:ext uri="{FF2B5EF4-FFF2-40B4-BE49-F238E27FC236}">
                <a16:creationId xmlns:a16="http://schemas.microsoft.com/office/drawing/2014/main" id="{66494D26-5561-8048-8C81-B86EB7C837CE}"/>
              </a:ext>
            </a:extLst>
          </p:cNvPr>
          <p:cNvGrpSpPr>
            <a:grpSpLocks/>
          </p:cNvGrpSpPr>
          <p:nvPr/>
        </p:nvGrpSpPr>
        <p:grpSpPr bwMode="auto">
          <a:xfrm>
            <a:off x="2330817" y="2770467"/>
            <a:ext cx="402511" cy="2216757"/>
            <a:chOff x="2674471" y="1567527"/>
            <a:chExt cx="1488360" cy="331243"/>
          </a:xfrm>
        </p:grpSpPr>
        <p:sp>
          <p:nvSpPr>
            <p:cNvPr id="143" name="Freeform 142">
              <a:extLst>
                <a:ext uri="{FF2B5EF4-FFF2-40B4-BE49-F238E27FC236}">
                  <a16:creationId xmlns:a16="http://schemas.microsoft.com/office/drawing/2014/main" id="{3F4585E4-3D8C-CA4A-9E7C-5D1E517FD17F}"/>
                </a:ext>
              </a:extLst>
            </p:cNvPr>
            <p:cNvSpPr/>
            <p:nvPr/>
          </p:nvSpPr>
          <p:spPr>
            <a:xfrm rot="10800000">
              <a:off x="3247894" y="1567527"/>
              <a:ext cx="914937" cy="331243"/>
            </a:xfrm>
            <a:custGeom>
              <a:avLst/>
              <a:gdLst>
                <a:gd name="connsiteX0" fmla="*/ 0 w 622300"/>
                <a:gd name="connsiteY0" fmla="*/ 0 h 1574800"/>
                <a:gd name="connsiteX1" fmla="*/ 622300 w 622300"/>
                <a:gd name="connsiteY1" fmla="*/ 0 h 1574800"/>
                <a:gd name="connsiteX2" fmla="*/ 622300 w 622300"/>
                <a:gd name="connsiteY2" fmla="*/ 1574800 h 1574800"/>
                <a:gd name="connsiteX3" fmla="*/ 482600 w 622300"/>
                <a:gd name="connsiteY3" fmla="*/ 1574800 h 1574800"/>
                <a:gd name="connsiteX4" fmla="*/ 0 w 622300"/>
                <a:gd name="connsiteY4" fmla="*/ 1574800 h 157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300" h="1574800">
                  <a:moveTo>
                    <a:pt x="0" y="0"/>
                  </a:moveTo>
                  <a:lnTo>
                    <a:pt x="622300" y="0"/>
                  </a:lnTo>
                  <a:lnTo>
                    <a:pt x="622300" y="1574800"/>
                  </a:lnTo>
                  <a:lnTo>
                    <a:pt x="482600" y="1574800"/>
                  </a:lnTo>
                  <a:lnTo>
                    <a:pt x="0" y="1574800"/>
                  </a:lnTo>
                </a:path>
              </a:pathLst>
            </a:custGeom>
            <a:noFill/>
            <a:ln w="12700">
              <a:solidFill>
                <a:schemeClr val="tx2"/>
              </a:solidFill>
              <a:headEnd type="arrow" w="med" len="sm"/>
              <a:tailEnd type="arrow" w="med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A2F8B53A-64A4-F24E-A48C-18BBED6A8832}"/>
                </a:ext>
              </a:extLst>
            </p:cNvPr>
            <p:cNvCxnSpPr>
              <a:cxnSpLocks/>
            </p:cNvCxnSpPr>
            <p:nvPr/>
          </p:nvCxnSpPr>
          <p:spPr>
            <a:xfrm>
              <a:off x="2674471" y="1710853"/>
              <a:ext cx="573423" cy="0"/>
            </a:xfrm>
            <a:prstGeom prst="straightConnector1">
              <a:avLst/>
            </a:prstGeom>
            <a:ln w="12700">
              <a:solidFill>
                <a:srgbClr val="545B64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03E8D168-03CB-5342-AD95-F55B4F24995D}"/>
              </a:ext>
            </a:extLst>
          </p:cNvPr>
          <p:cNvCxnSpPr>
            <a:cxnSpLocks/>
            <a:stCxn id="110" idx="3"/>
            <a:endCxn id="111" idx="1"/>
          </p:cNvCxnSpPr>
          <p:nvPr/>
        </p:nvCxnSpPr>
        <p:spPr>
          <a:xfrm flipV="1">
            <a:off x="8682049" y="3693467"/>
            <a:ext cx="312632" cy="1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Freeform 145">
            <a:extLst>
              <a:ext uri="{FF2B5EF4-FFF2-40B4-BE49-F238E27FC236}">
                <a16:creationId xmlns:a16="http://schemas.microsoft.com/office/drawing/2014/main" id="{C0E60002-33AA-3749-A0CA-70E16AE2707A}"/>
              </a:ext>
            </a:extLst>
          </p:cNvPr>
          <p:cNvSpPr/>
          <p:nvPr/>
        </p:nvSpPr>
        <p:spPr bwMode="auto">
          <a:xfrm>
            <a:off x="6665445" y="2671599"/>
            <a:ext cx="268331" cy="2216757"/>
          </a:xfrm>
          <a:custGeom>
            <a:avLst/>
            <a:gdLst>
              <a:gd name="connsiteX0" fmla="*/ 0 w 622300"/>
              <a:gd name="connsiteY0" fmla="*/ 0 h 1574800"/>
              <a:gd name="connsiteX1" fmla="*/ 622300 w 622300"/>
              <a:gd name="connsiteY1" fmla="*/ 0 h 1574800"/>
              <a:gd name="connsiteX2" fmla="*/ 622300 w 622300"/>
              <a:gd name="connsiteY2" fmla="*/ 1574800 h 1574800"/>
              <a:gd name="connsiteX3" fmla="*/ 482600 w 622300"/>
              <a:gd name="connsiteY3" fmla="*/ 1574800 h 1574800"/>
              <a:gd name="connsiteX4" fmla="*/ 0 w 622300"/>
              <a:gd name="connsiteY4" fmla="*/ 1574800 h 157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2300" h="1574800">
                <a:moveTo>
                  <a:pt x="0" y="0"/>
                </a:moveTo>
                <a:lnTo>
                  <a:pt x="622300" y="0"/>
                </a:lnTo>
                <a:lnTo>
                  <a:pt x="622300" y="1574800"/>
                </a:lnTo>
                <a:lnTo>
                  <a:pt x="482600" y="1574800"/>
                </a:lnTo>
                <a:lnTo>
                  <a:pt x="0" y="1574800"/>
                </a:lnTo>
              </a:path>
            </a:pathLst>
          </a:custGeom>
          <a:noFill/>
          <a:ln w="12700">
            <a:solidFill>
              <a:schemeClr val="tx2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69AFFD13-A950-E64D-8D70-2AB318B7308A}"/>
              </a:ext>
            </a:extLst>
          </p:cNvPr>
          <p:cNvCxnSpPr>
            <a:cxnSpLocks/>
          </p:cNvCxnSpPr>
          <p:nvPr/>
        </p:nvCxnSpPr>
        <p:spPr bwMode="auto">
          <a:xfrm>
            <a:off x="6933776" y="3774674"/>
            <a:ext cx="202575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45785164-9622-EA48-9B8E-82C7C4BDB904}"/>
              </a:ext>
            </a:extLst>
          </p:cNvPr>
          <p:cNvSpPr/>
          <p:nvPr/>
        </p:nvSpPr>
        <p:spPr>
          <a:xfrm>
            <a:off x="1351277" y="1539199"/>
            <a:ext cx="269822" cy="276411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149" name="Rounded Rectangle 148">
            <a:extLst>
              <a:ext uri="{FF2B5EF4-FFF2-40B4-BE49-F238E27FC236}">
                <a16:creationId xmlns:a16="http://schemas.microsoft.com/office/drawing/2014/main" id="{70059DE4-3F98-8D41-96D4-5DD0D633F853}"/>
              </a:ext>
            </a:extLst>
          </p:cNvPr>
          <p:cNvSpPr/>
          <p:nvPr/>
        </p:nvSpPr>
        <p:spPr>
          <a:xfrm>
            <a:off x="2756994" y="3938609"/>
            <a:ext cx="269822" cy="276411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150" name="Rounded Rectangle 149">
            <a:extLst>
              <a:ext uri="{FF2B5EF4-FFF2-40B4-BE49-F238E27FC236}">
                <a16:creationId xmlns:a16="http://schemas.microsoft.com/office/drawing/2014/main" id="{25E0EA6F-C82C-AD44-AC51-893383B95987}"/>
              </a:ext>
            </a:extLst>
          </p:cNvPr>
          <p:cNvSpPr/>
          <p:nvPr/>
        </p:nvSpPr>
        <p:spPr>
          <a:xfrm>
            <a:off x="2753903" y="1818923"/>
            <a:ext cx="269822" cy="276411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151" name="Rounded Rectangle 150">
            <a:extLst>
              <a:ext uri="{FF2B5EF4-FFF2-40B4-BE49-F238E27FC236}">
                <a16:creationId xmlns:a16="http://schemas.microsoft.com/office/drawing/2014/main" id="{5C0554A0-E077-4F40-97B3-33D3B61D425A}"/>
              </a:ext>
            </a:extLst>
          </p:cNvPr>
          <p:cNvSpPr/>
          <p:nvPr/>
        </p:nvSpPr>
        <p:spPr>
          <a:xfrm>
            <a:off x="7156686" y="1548756"/>
            <a:ext cx="269822" cy="276411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152" name="Rounded Rectangle 151">
            <a:extLst>
              <a:ext uri="{FF2B5EF4-FFF2-40B4-BE49-F238E27FC236}">
                <a16:creationId xmlns:a16="http://schemas.microsoft.com/office/drawing/2014/main" id="{CBE8684B-10B7-A74A-9DE8-079329C9BA3D}"/>
              </a:ext>
            </a:extLst>
          </p:cNvPr>
          <p:cNvSpPr/>
          <p:nvPr/>
        </p:nvSpPr>
        <p:spPr>
          <a:xfrm>
            <a:off x="8996257" y="1556388"/>
            <a:ext cx="269822" cy="276411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58601</TotalTime>
  <Words>291</Words>
  <Application>Microsoft Macintosh PowerPoint</Application>
  <PresentationFormat>Widescreen</PresentationFormat>
  <Paragraphs>48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Computing on AWS</dc:title>
  <dc:subject/>
  <dc:creator>Amazon Web Services</dc:creator>
  <cp:keywords/>
  <dc:description/>
  <cp:lastModifiedBy>Janelle Nolan</cp:lastModifiedBy>
  <cp:revision>95</cp:revision>
  <dcterms:created xsi:type="dcterms:W3CDTF">2020-07-21T19:38:25Z</dcterms:created>
  <dcterms:modified xsi:type="dcterms:W3CDTF">2022-06-23T16:39:36Z</dcterms:modified>
  <cp:category/>
</cp:coreProperties>
</file>