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84" d="100"/>
          <a:sy n="84" d="100"/>
        </p:scale>
        <p:origin x="216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wafer-inspection-with-machine-learning-architecture/wafer-inspection-with-machine-learning-architecture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Wafer Inspection with Machine Learning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0C214D-E7FF-498E-D8B0-D8A65419C4F5}"/>
              </a:ext>
            </a:extLst>
          </p:cNvPr>
          <p:cNvSpPr/>
          <p:nvPr/>
        </p:nvSpPr>
        <p:spPr>
          <a:xfrm>
            <a:off x="8659467" y="1814748"/>
            <a:ext cx="1354922" cy="3827693"/>
          </a:xfrm>
          <a:prstGeom prst="rect">
            <a:avLst/>
          </a:prstGeom>
          <a:solidFill>
            <a:srgbClr val="5A6B86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machine learning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4A3862-FEC2-7C0E-1A14-13E573C5797D}"/>
              </a:ext>
            </a:extLst>
          </p:cNvPr>
          <p:cNvSpPr/>
          <p:nvPr/>
        </p:nvSpPr>
        <p:spPr>
          <a:xfrm>
            <a:off x="4178210" y="1336910"/>
            <a:ext cx="6125791" cy="4715930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3A88A50-F5E8-3C97-2EA8-E1CD2B5BD7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78212" y="1333049"/>
            <a:ext cx="330200" cy="3302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E955413-68AF-3CBD-02DC-3B84A2FE94D8}"/>
              </a:ext>
            </a:extLst>
          </p:cNvPr>
          <p:cNvSpPr/>
          <p:nvPr/>
        </p:nvSpPr>
        <p:spPr>
          <a:xfrm>
            <a:off x="1864155" y="1340857"/>
            <a:ext cx="958755" cy="4710605"/>
          </a:xfrm>
          <a:prstGeom prst="rect">
            <a:avLst/>
          </a:prstGeom>
          <a:noFill/>
          <a:ln w="12700">
            <a:solidFill>
              <a:srgbClr val="5A6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Fab</a:t>
            </a:r>
          </a:p>
        </p:txBody>
      </p:sp>
      <p:pic>
        <p:nvPicPr>
          <p:cNvPr id="7" name="Graphic 27">
            <a:extLst>
              <a:ext uri="{FF2B5EF4-FFF2-40B4-BE49-F238E27FC236}">
                <a16:creationId xmlns:a16="http://schemas.microsoft.com/office/drawing/2014/main" id="{A4834A91-0DB2-1279-452E-33F6EBDB5F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4155" y="1336910"/>
            <a:ext cx="381000" cy="3810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6B60773-930A-9C68-613F-B4BBFAFCA313}"/>
              </a:ext>
            </a:extLst>
          </p:cNvPr>
          <p:cNvGrpSpPr/>
          <p:nvPr/>
        </p:nvGrpSpPr>
        <p:grpSpPr>
          <a:xfrm>
            <a:off x="2085689" y="5003677"/>
            <a:ext cx="550695" cy="730250"/>
            <a:chOff x="2467853" y="1691549"/>
            <a:chExt cx="550695" cy="730250"/>
          </a:xfrm>
        </p:grpSpPr>
        <p:pic>
          <p:nvPicPr>
            <p:cNvPr id="9" name="Graphic 23">
              <a:extLst>
                <a:ext uri="{FF2B5EF4-FFF2-40B4-BE49-F238E27FC236}">
                  <a16:creationId xmlns:a16="http://schemas.microsoft.com/office/drawing/2014/main" id="{751AE74D-4C3E-C028-3C63-51AD598A54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/>
          </p:blipFill>
          <p:spPr bwMode="auto">
            <a:xfrm flipH="1">
              <a:off x="2520000" y="1691549"/>
              <a:ext cx="446400" cy="44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40">
              <a:extLst>
                <a:ext uri="{FF2B5EF4-FFF2-40B4-BE49-F238E27FC236}">
                  <a16:creationId xmlns:a16="http://schemas.microsoft.com/office/drawing/2014/main" id="{0CCBBD52-8A49-D3E0-8814-CC286B4BA1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7853" y="2161449"/>
              <a:ext cx="55069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users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7AD14F-BFBC-1CBC-A369-F7292D36D4F8}"/>
              </a:ext>
            </a:extLst>
          </p:cNvPr>
          <p:cNvGrpSpPr/>
          <p:nvPr/>
        </p:nvGrpSpPr>
        <p:grpSpPr>
          <a:xfrm>
            <a:off x="1918242" y="1663249"/>
            <a:ext cx="885588" cy="1034299"/>
            <a:chOff x="3632817" y="2004265"/>
            <a:chExt cx="885588" cy="1034299"/>
          </a:xfrm>
        </p:grpSpPr>
        <p:pic>
          <p:nvPicPr>
            <p:cNvPr id="12" name="Graphic 17">
              <a:extLst>
                <a:ext uri="{FF2B5EF4-FFF2-40B4-BE49-F238E27FC236}">
                  <a16:creationId xmlns:a16="http://schemas.microsoft.com/office/drawing/2014/main" id="{0C3C7D39-A05D-7467-D390-B6902BA712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/>
            <a:srcRect/>
            <a:stretch/>
          </p:blipFill>
          <p:spPr bwMode="auto">
            <a:xfrm>
              <a:off x="3841455" y="2004265"/>
              <a:ext cx="469900" cy="4699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TextBox 34">
              <a:extLst>
                <a:ext uri="{FF2B5EF4-FFF2-40B4-BE49-F238E27FC236}">
                  <a16:creationId xmlns:a16="http://schemas.microsoft.com/office/drawing/2014/main" id="{9A002047-F8A4-E11E-2BDA-CFF73B4792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2817" y="2438400"/>
              <a:ext cx="885588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wafer inspection machine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F403DAF-C23C-C3E1-DC14-8845495E20D7}"/>
              </a:ext>
            </a:extLst>
          </p:cNvPr>
          <p:cNvGrpSpPr/>
          <p:nvPr/>
        </p:nvGrpSpPr>
        <p:grpSpPr>
          <a:xfrm>
            <a:off x="2729950" y="2663145"/>
            <a:ext cx="1565706" cy="878204"/>
            <a:chOff x="3170838" y="3238858"/>
            <a:chExt cx="1565706" cy="878204"/>
          </a:xfrm>
        </p:grpSpPr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20B30694-FC9E-CF2D-2FDE-E3C99F23D7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0838" y="3686175"/>
              <a:ext cx="156570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</a:t>
              </a:r>
            </a:p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CloudFront</a:t>
              </a:r>
            </a:p>
          </p:txBody>
        </p:sp>
        <p:pic>
          <p:nvPicPr>
            <p:cNvPr id="16" name="Graphic 19">
              <a:extLst>
                <a:ext uri="{FF2B5EF4-FFF2-40B4-BE49-F238E27FC236}">
                  <a16:creationId xmlns:a16="http://schemas.microsoft.com/office/drawing/2014/main" id="{38999589-E25F-6991-D054-667D9E4255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0033" y="3238858"/>
              <a:ext cx="447317" cy="447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C21AB01-F9E4-B87B-1234-4962E3E09499}"/>
              </a:ext>
            </a:extLst>
          </p:cNvPr>
          <p:cNvGrpSpPr/>
          <p:nvPr/>
        </p:nvGrpSpPr>
        <p:grpSpPr>
          <a:xfrm>
            <a:off x="4737404" y="2046734"/>
            <a:ext cx="1046441" cy="884958"/>
            <a:chOff x="3012460" y="3124200"/>
            <a:chExt cx="1046441" cy="884958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623A6A39-9FBA-CD89-1732-5C7C9C681F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480" y="3124200"/>
              <a:ext cx="446400" cy="4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9">
              <a:extLst>
                <a:ext uri="{FF2B5EF4-FFF2-40B4-BE49-F238E27FC236}">
                  <a16:creationId xmlns:a16="http://schemas.microsoft.com/office/drawing/2014/main" id="{0A5B318F-2A28-A81D-E787-8D1E6DFF82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2460" y="3578271"/>
              <a:ext cx="104644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API Gateway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0C87B00-227F-55EE-A113-492D0D6BCDAA}"/>
              </a:ext>
            </a:extLst>
          </p:cNvPr>
          <p:cNvGrpSpPr/>
          <p:nvPr/>
        </p:nvGrpSpPr>
        <p:grpSpPr>
          <a:xfrm>
            <a:off x="8584976" y="2276333"/>
            <a:ext cx="1503904" cy="855609"/>
            <a:chOff x="1790951" y="3205800"/>
            <a:chExt cx="1503904" cy="855609"/>
          </a:xfrm>
        </p:grpSpPr>
        <p:sp>
          <p:nvSpPr>
            <p:cNvPr id="21" name="TextBox 15">
              <a:extLst>
                <a:ext uri="{FF2B5EF4-FFF2-40B4-BE49-F238E27FC236}">
                  <a16:creationId xmlns:a16="http://schemas.microsoft.com/office/drawing/2014/main" id="{F88C84DC-B1E2-2563-B45B-CA4B86AF78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0951" y="3630522"/>
              <a:ext cx="150390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</a:t>
              </a:r>
            </a:p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SageMaker</a:t>
              </a:r>
            </a:p>
          </p:txBody>
        </p:sp>
        <p:pic>
          <p:nvPicPr>
            <p:cNvPr id="22" name="Graphic 22">
              <a:extLst>
                <a:ext uri="{FF2B5EF4-FFF2-40B4-BE49-F238E27FC236}">
                  <a16:creationId xmlns:a16="http://schemas.microsoft.com/office/drawing/2014/main" id="{AFA02535-BC7D-A676-5202-67582BD344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9703" y="3205800"/>
              <a:ext cx="446400" cy="4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4545EB8-E741-1EC3-532B-F71E28FB32C6}"/>
              </a:ext>
            </a:extLst>
          </p:cNvPr>
          <p:cNvGrpSpPr/>
          <p:nvPr/>
        </p:nvGrpSpPr>
        <p:grpSpPr>
          <a:xfrm>
            <a:off x="7321127" y="3754119"/>
            <a:ext cx="1557032" cy="849499"/>
            <a:chOff x="2814196" y="4518989"/>
            <a:chExt cx="1557032" cy="849499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79B6183A-9D3F-9B35-604F-6EC471DF47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9512" y="4518989"/>
              <a:ext cx="446400" cy="4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00104EF3-B779-2599-B2EF-2BF9D5E3B7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4196" y="4937601"/>
              <a:ext cx="155703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</a:t>
              </a:r>
            </a:p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DynamoDB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78CDCDE-719D-ED2B-1A95-6B1FAE08EBFC}"/>
              </a:ext>
            </a:extLst>
          </p:cNvPr>
          <p:cNvGrpSpPr/>
          <p:nvPr/>
        </p:nvGrpSpPr>
        <p:grpSpPr>
          <a:xfrm>
            <a:off x="6315537" y="4907009"/>
            <a:ext cx="1345379" cy="884912"/>
            <a:chOff x="7056827" y="3365681"/>
            <a:chExt cx="1345379" cy="884912"/>
          </a:xfrm>
        </p:grpSpPr>
        <p:pic>
          <p:nvPicPr>
            <p:cNvPr id="27" name="Graphic 66">
              <a:extLst>
                <a:ext uri="{FF2B5EF4-FFF2-40B4-BE49-F238E27FC236}">
                  <a16:creationId xmlns:a16="http://schemas.microsoft.com/office/drawing/2014/main" id="{34069E49-1A2C-5684-1BB6-811D9861D2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0278" y="3365681"/>
              <a:ext cx="446400" cy="4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60">
              <a:extLst>
                <a:ext uri="{FF2B5EF4-FFF2-40B4-BE49-F238E27FC236}">
                  <a16:creationId xmlns:a16="http://schemas.microsoft.com/office/drawing/2014/main" id="{B9A40895-B2A2-5CB4-FA24-C499C0914B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56827" y="3819706"/>
              <a:ext cx="134537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S3 Glacier </a:t>
              </a:r>
              <a:b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11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flexible retrieval</a:t>
              </a:r>
              <a:endPara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FDB0C41-934D-989C-6A05-A50793483122}"/>
              </a:ext>
            </a:extLst>
          </p:cNvPr>
          <p:cNvGrpSpPr/>
          <p:nvPr/>
        </p:nvGrpSpPr>
        <p:grpSpPr>
          <a:xfrm>
            <a:off x="4717708" y="4070269"/>
            <a:ext cx="1038853" cy="866310"/>
            <a:chOff x="3196346" y="4072769"/>
            <a:chExt cx="1038853" cy="866310"/>
          </a:xfrm>
        </p:grpSpPr>
        <p:sp>
          <p:nvSpPr>
            <p:cNvPr id="30" name="TextBox 62">
              <a:extLst>
                <a:ext uri="{FF2B5EF4-FFF2-40B4-BE49-F238E27FC236}">
                  <a16:creationId xmlns:a16="http://schemas.microsoft.com/office/drawing/2014/main" id="{89FA7F11-53F2-F6A8-23AC-2676AF74AC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6346" y="4508192"/>
              <a:ext cx="103885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S3 bucket</a:t>
              </a:r>
            </a:p>
            <a:p>
              <a:pPr algn="ctr" eaLnBrk="1" hangingPunct="1"/>
              <a:r>
                <a:rPr lang="en-US" altLang="en-US" sz="11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new images</a:t>
              </a:r>
            </a:p>
          </p:txBody>
        </p:sp>
        <p:pic>
          <p:nvPicPr>
            <p:cNvPr id="31" name="Graphic 31">
              <a:extLst>
                <a:ext uri="{FF2B5EF4-FFF2-40B4-BE49-F238E27FC236}">
                  <a16:creationId xmlns:a16="http://schemas.microsoft.com/office/drawing/2014/main" id="{4323AD1F-2EA9-4D7C-E1B9-547554404F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72" y="4072769"/>
              <a:ext cx="446400" cy="4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TextBox 62">
            <a:extLst>
              <a:ext uri="{FF2B5EF4-FFF2-40B4-BE49-F238E27FC236}">
                <a16:creationId xmlns:a16="http://schemas.microsoft.com/office/drawing/2014/main" id="{B156FED2-128E-D14C-E8B2-F8B955C08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3377" y="3917869"/>
            <a:ext cx="103885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transfer acceleration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D6C42C3-F154-B6EC-D166-D1C1FA623A2F}"/>
              </a:ext>
            </a:extLst>
          </p:cNvPr>
          <p:cNvGrpSpPr/>
          <p:nvPr/>
        </p:nvGrpSpPr>
        <p:grpSpPr>
          <a:xfrm>
            <a:off x="8748759" y="3492420"/>
            <a:ext cx="1176338" cy="1026338"/>
            <a:chOff x="4814501" y="3538992"/>
            <a:chExt cx="1176338" cy="1026338"/>
          </a:xfrm>
        </p:grpSpPr>
        <p:pic>
          <p:nvPicPr>
            <p:cNvPr id="34" name="Graphic 19">
              <a:extLst>
                <a:ext uri="{FF2B5EF4-FFF2-40B4-BE49-F238E27FC236}">
                  <a16:creationId xmlns:a16="http://schemas.microsoft.com/office/drawing/2014/main" id="{B9DABA86-F0A3-1315-E0B3-B9D19ACD42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9470" y="3538992"/>
              <a:ext cx="446400" cy="4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TextBox 11">
              <a:extLst>
                <a:ext uri="{FF2B5EF4-FFF2-40B4-BE49-F238E27FC236}">
                  <a16:creationId xmlns:a16="http://schemas.microsoft.com/office/drawing/2014/main" id="{E316E616-3899-ACFD-4A4E-5E5786FC98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4501" y="3965166"/>
              <a:ext cx="1176338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SageMaker</a:t>
              </a:r>
            </a:p>
            <a:p>
              <a:pPr algn="ctr" eaLnBrk="1" hangingPunct="1"/>
              <a:r>
                <a:rPr lang="en-US" altLang="en-US" sz="1100" i="1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Amazon Elastic</a:t>
              </a:r>
              <a:br>
                <a:rPr lang="en-US" altLang="en-US" sz="1100" i="1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</a:br>
              <a:r>
                <a:rPr lang="en-US" altLang="en-US" sz="1100" i="1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Inference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7D9C7FE-CEB9-6BCC-5C61-122AE62E78CD}"/>
              </a:ext>
            </a:extLst>
          </p:cNvPr>
          <p:cNvGrpSpPr/>
          <p:nvPr/>
        </p:nvGrpSpPr>
        <p:grpSpPr>
          <a:xfrm>
            <a:off x="4730340" y="2963068"/>
            <a:ext cx="1038853" cy="1035587"/>
            <a:chOff x="3196346" y="4072769"/>
            <a:chExt cx="1038853" cy="1035587"/>
          </a:xfrm>
        </p:grpSpPr>
        <p:sp>
          <p:nvSpPr>
            <p:cNvPr id="37" name="TextBox 62">
              <a:extLst>
                <a:ext uri="{FF2B5EF4-FFF2-40B4-BE49-F238E27FC236}">
                  <a16:creationId xmlns:a16="http://schemas.microsoft.com/office/drawing/2014/main" id="{7735AAAD-9A36-183C-3777-05B53F710A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6346" y="4508192"/>
              <a:ext cx="1038853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S3 bucket</a:t>
              </a:r>
            </a:p>
            <a:p>
              <a:pPr algn="ctr" eaLnBrk="1" hangingPunct="1"/>
              <a:r>
                <a:rPr lang="en-US" altLang="en-US" sz="11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static website origin</a:t>
              </a:r>
            </a:p>
          </p:txBody>
        </p:sp>
        <p:pic>
          <p:nvPicPr>
            <p:cNvPr id="38" name="Graphic 31">
              <a:extLst>
                <a:ext uri="{FF2B5EF4-FFF2-40B4-BE49-F238E27FC236}">
                  <a16:creationId xmlns:a16="http://schemas.microsoft.com/office/drawing/2014/main" id="{DE35DAE5-BB06-DDCC-F10E-F479CE1400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72" y="4072769"/>
              <a:ext cx="446400" cy="4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A09EB9D-0000-975F-FAB3-521AF949CCDD}"/>
              </a:ext>
            </a:extLst>
          </p:cNvPr>
          <p:cNvCxnSpPr>
            <a:cxnSpLocks/>
          </p:cNvCxnSpPr>
          <p:nvPr/>
        </p:nvCxnSpPr>
        <p:spPr>
          <a:xfrm>
            <a:off x="2361036" y="2698669"/>
            <a:ext cx="0" cy="1371327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0E35D27-34AE-C675-6864-C5EF77320BDE}"/>
              </a:ext>
            </a:extLst>
          </p:cNvPr>
          <p:cNvCxnSpPr>
            <a:cxnSpLocks/>
          </p:cNvCxnSpPr>
          <p:nvPr/>
        </p:nvCxnSpPr>
        <p:spPr>
          <a:xfrm flipV="1">
            <a:off x="2361036" y="4584955"/>
            <a:ext cx="0" cy="367922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phic 6">
            <a:extLst>
              <a:ext uri="{FF2B5EF4-FFF2-40B4-BE49-F238E27FC236}">
                <a16:creationId xmlns:a16="http://schemas.microsoft.com/office/drawing/2014/main" id="{61E88BCA-8A63-F589-4841-7C8FF7EC1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067" y="2905567"/>
            <a:ext cx="261938" cy="26193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42" name="Graphic 6">
            <a:extLst>
              <a:ext uri="{FF2B5EF4-FFF2-40B4-BE49-F238E27FC236}">
                <a16:creationId xmlns:a16="http://schemas.microsoft.com/office/drawing/2014/main" id="{456D4C93-8AD9-1A99-4BC2-03B460182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067" y="3267522"/>
            <a:ext cx="261938" cy="26193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43" name="Graphic 6">
            <a:extLst>
              <a:ext uri="{FF2B5EF4-FFF2-40B4-BE49-F238E27FC236}">
                <a16:creationId xmlns:a16="http://schemas.microsoft.com/office/drawing/2014/main" id="{6725366D-130E-9A56-75E5-58AC5AA25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067" y="3613934"/>
            <a:ext cx="261938" cy="26193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1492EC9B-9F6F-3E60-C391-1E1D3F1A0D81}"/>
              </a:ext>
            </a:extLst>
          </p:cNvPr>
          <p:cNvGrpSpPr/>
          <p:nvPr/>
        </p:nvGrpSpPr>
        <p:grpSpPr>
          <a:xfrm>
            <a:off x="8771778" y="4635755"/>
            <a:ext cx="1130300" cy="881737"/>
            <a:chOff x="9763216" y="4459447"/>
            <a:chExt cx="1130300" cy="881737"/>
          </a:xfrm>
        </p:grpSpPr>
        <p:pic>
          <p:nvPicPr>
            <p:cNvPr id="45" name="Graphic 28">
              <a:extLst>
                <a:ext uri="{FF2B5EF4-FFF2-40B4-BE49-F238E27FC236}">
                  <a16:creationId xmlns:a16="http://schemas.microsoft.com/office/drawing/2014/main" id="{15FFDF51-10A1-0E42-C2C0-DBF17A17F5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95004" y="445944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TextBox 20">
              <a:extLst>
                <a:ext uri="{FF2B5EF4-FFF2-40B4-BE49-F238E27FC236}">
                  <a16:creationId xmlns:a16="http://schemas.microsoft.com/office/drawing/2014/main" id="{9ADF3479-5998-3D0E-1FED-7A3034AD42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63216" y="4910297"/>
              <a:ext cx="113030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SageMaker model</a:t>
              </a: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7D7099C5-22FF-4B5C-FF6A-CA13AEBAD149}"/>
              </a:ext>
            </a:extLst>
          </p:cNvPr>
          <p:cNvSpPr/>
          <p:nvPr/>
        </p:nvSpPr>
        <p:spPr>
          <a:xfrm>
            <a:off x="4511579" y="1740908"/>
            <a:ext cx="5605744" cy="4113894"/>
          </a:xfrm>
          <a:prstGeom prst="rect">
            <a:avLst/>
          </a:prstGeom>
          <a:noFill/>
          <a:ln w="12700">
            <a:solidFill>
              <a:srgbClr val="5B9C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B9C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BF8A04E-C20D-764B-8F5B-3AB08498D0BD}"/>
              </a:ext>
            </a:extLst>
          </p:cNvPr>
          <p:cNvGrpSpPr/>
          <p:nvPr/>
        </p:nvGrpSpPr>
        <p:grpSpPr>
          <a:xfrm>
            <a:off x="6369102" y="3748803"/>
            <a:ext cx="1238250" cy="832048"/>
            <a:chOff x="3012349" y="2799239"/>
            <a:chExt cx="1238250" cy="832048"/>
          </a:xfrm>
        </p:grpSpPr>
        <p:pic>
          <p:nvPicPr>
            <p:cNvPr id="49" name="Graphic 13">
              <a:extLst>
                <a:ext uri="{FF2B5EF4-FFF2-40B4-BE49-F238E27FC236}">
                  <a16:creationId xmlns:a16="http://schemas.microsoft.com/office/drawing/2014/main" id="{4E6A9045-CE22-55A5-F7D0-7EAEFEA3C2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0812" y="2799239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TextBox 17">
              <a:extLst>
                <a:ext uri="{FF2B5EF4-FFF2-40B4-BE49-F238E27FC236}">
                  <a16:creationId xmlns:a16="http://schemas.microsoft.com/office/drawing/2014/main" id="{E0EE4B10-7B0E-2C56-8A20-5ADB86104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2349" y="3200400"/>
              <a:ext cx="12382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Lambda</a:t>
              </a:r>
            </a:p>
            <a:p>
              <a:pPr algn="ctr" eaLnBrk="1" hangingPunct="1"/>
              <a:r>
                <a:rPr lang="en-US" altLang="en-US" sz="11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function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4D99648-36F8-72C1-6333-D6843460B43B}"/>
              </a:ext>
            </a:extLst>
          </p:cNvPr>
          <p:cNvGrpSpPr/>
          <p:nvPr/>
        </p:nvGrpSpPr>
        <p:grpSpPr>
          <a:xfrm>
            <a:off x="6369102" y="2829644"/>
            <a:ext cx="1238250" cy="832048"/>
            <a:chOff x="3012349" y="2799239"/>
            <a:chExt cx="1238250" cy="832048"/>
          </a:xfrm>
        </p:grpSpPr>
        <p:pic>
          <p:nvPicPr>
            <p:cNvPr id="52" name="Graphic 13">
              <a:extLst>
                <a:ext uri="{FF2B5EF4-FFF2-40B4-BE49-F238E27FC236}">
                  <a16:creationId xmlns:a16="http://schemas.microsoft.com/office/drawing/2014/main" id="{3BDDF04F-D3BA-E163-D68F-34511E4725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0812" y="2799239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TextBox 17">
              <a:extLst>
                <a:ext uri="{FF2B5EF4-FFF2-40B4-BE49-F238E27FC236}">
                  <a16:creationId xmlns:a16="http://schemas.microsoft.com/office/drawing/2014/main" id="{E13372BE-D2C1-1295-987E-4CD5847200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2349" y="3200400"/>
              <a:ext cx="12382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Lambda</a:t>
              </a:r>
            </a:p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function</a:t>
              </a:r>
            </a:p>
          </p:txBody>
        </p:sp>
      </p:grpSp>
      <p:cxnSp>
        <p:nvCxnSpPr>
          <p:cNvPr id="54" name="Elbow Connector 53">
            <a:extLst>
              <a:ext uri="{FF2B5EF4-FFF2-40B4-BE49-F238E27FC236}">
                <a16:creationId xmlns:a16="http://schemas.microsoft.com/office/drawing/2014/main" id="{70A62133-28D3-52D1-51E3-DF7907F518B8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5460334" y="3977404"/>
            <a:ext cx="1238250" cy="316065"/>
          </a:xfrm>
          <a:prstGeom prst="bentConnector3">
            <a:avLst>
              <a:gd name="adj1" fmla="val 28962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177">
            <a:extLst>
              <a:ext uri="{FF2B5EF4-FFF2-40B4-BE49-F238E27FC236}">
                <a16:creationId xmlns:a16="http://schemas.microsoft.com/office/drawing/2014/main" id="{591ABAF9-19A7-F0B5-CFE8-80DBFCB4BC3E}"/>
              </a:ext>
            </a:extLst>
          </p:cNvPr>
          <p:cNvCxnSpPr>
            <a:cxnSpLocks/>
          </p:cNvCxnSpPr>
          <p:nvPr/>
        </p:nvCxnSpPr>
        <p:spPr>
          <a:xfrm>
            <a:off x="5540706" y="2147488"/>
            <a:ext cx="1192807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NumBox 7">
            <a:extLst>
              <a:ext uri="{FF2B5EF4-FFF2-40B4-BE49-F238E27FC236}">
                <a16:creationId xmlns:a16="http://schemas.microsoft.com/office/drawing/2014/main" id="{F70CBB9D-DEB4-5898-33EC-CF26A36A9296}"/>
              </a:ext>
            </a:extLst>
          </p:cNvPr>
          <p:cNvSpPr/>
          <p:nvPr/>
        </p:nvSpPr>
        <p:spPr>
          <a:xfrm>
            <a:off x="5999757" y="3840159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68F72EF-096F-0B98-859F-BF86B8D47634}"/>
              </a:ext>
            </a:extLst>
          </p:cNvPr>
          <p:cNvCxnSpPr>
            <a:cxnSpLocks/>
          </p:cNvCxnSpPr>
          <p:nvPr/>
        </p:nvCxnSpPr>
        <p:spPr>
          <a:xfrm>
            <a:off x="9332166" y="4385525"/>
            <a:ext cx="0" cy="256776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NumBox 6">
            <a:extLst>
              <a:ext uri="{FF2B5EF4-FFF2-40B4-BE49-F238E27FC236}">
                <a16:creationId xmlns:a16="http://schemas.microsoft.com/office/drawing/2014/main" id="{C53E02D2-7CCD-7C39-589F-95F278B3E3A7}"/>
              </a:ext>
            </a:extLst>
          </p:cNvPr>
          <p:cNvSpPr/>
          <p:nvPr/>
        </p:nvSpPr>
        <p:spPr>
          <a:xfrm>
            <a:off x="3419482" y="2341003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59" name="NumBox 6">
            <a:extLst>
              <a:ext uri="{FF2B5EF4-FFF2-40B4-BE49-F238E27FC236}">
                <a16:creationId xmlns:a16="http://schemas.microsoft.com/office/drawing/2014/main" id="{559A62D1-A4C8-F582-CB36-0AA24C6E67AB}"/>
              </a:ext>
            </a:extLst>
          </p:cNvPr>
          <p:cNvSpPr/>
          <p:nvPr/>
        </p:nvSpPr>
        <p:spPr>
          <a:xfrm>
            <a:off x="1781153" y="3987164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60" name="NumBox 7">
            <a:extLst>
              <a:ext uri="{FF2B5EF4-FFF2-40B4-BE49-F238E27FC236}">
                <a16:creationId xmlns:a16="http://schemas.microsoft.com/office/drawing/2014/main" id="{F297171A-A1A8-1607-FCF0-1AB7602A1496}"/>
              </a:ext>
            </a:extLst>
          </p:cNvPr>
          <p:cNvSpPr/>
          <p:nvPr/>
        </p:nvSpPr>
        <p:spPr>
          <a:xfrm>
            <a:off x="9620591" y="4727195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cxnSp>
        <p:nvCxnSpPr>
          <p:cNvPr id="61" name="Elbow Connector 127">
            <a:extLst>
              <a:ext uri="{FF2B5EF4-FFF2-40B4-BE49-F238E27FC236}">
                <a16:creationId xmlns:a16="http://schemas.microsoft.com/office/drawing/2014/main" id="{DE5596B3-4B8C-3FE9-2A38-121A8C9883E7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2596780" y="4293062"/>
            <a:ext cx="2417154" cy="407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25">
            <a:extLst>
              <a:ext uri="{FF2B5EF4-FFF2-40B4-BE49-F238E27FC236}">
                <a16:creationId xmlns:a16="http://schemas.microsoft.com/office/drawing/2014/main" id="{D03196D7-3075-7761-CD2E-BDE9A4AE7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090" y="5640861"/>
            <a:ext cx="73297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eaLnBrk="1" hangingPunct="1"/>
            <a:r>
              <a:rPr lang="en-US" altLang="en-US" sz="11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web UI</a:t>
            </a:r>
          </a:p>
        </p:txBody>
      </p:sp>
      <p:sp>
        <p:nvSpPr>
          <p:cNvPr id="63" name="NumBox 7">
            <a:extLst>
              <a:ext uri="{FF2B5EF4-FFF2-40B4-BE49-F238E27FC236}">
                <a16:creationId xmlns:a16="http://schemas.microsoft.com/office/drawing/2014/main" id="{9477C0F3-4DD5-8C1E-0CF3-76E8363553EE}"/>
              </a:ext>
            </a:extLst>
          </p:cNvPr>
          <p:cNvSpPr/>
          <p:nvPr/>
        </p:nvSpPr>
        <p:spPr>
          <a:xfrm>
            <a:off x="4207803" y="4155902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64" name="NumBox 7">
            <a:extLst>
              <a:ext uri="{FF2B5EF4-FFF2-40B4-BE49-F238E27FC236}">
                <a16:creationId xmlns:a16="http://schemas.microsoft.com/office/drawing/2014/main" id="{3FCEE4F9-8CA4-5B8F-BB1B-598D17EE5312}"/>
              </a:ext>
            </a:extLst>
          </p:cNvPr>
          <p:cNvSpPr/>
          <p:nvPr/>
        </p:nvSpPr>
        <p:spPr>
          <a:xfrm>
            <a:off x="6151754" y="2004186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3A0EFC7-8FF3-5008-5DF4-DA49FD1989F1}"/>
              </a:ext>
            </a:extLst>
          </p:cNvPr>
          <p:cNvGrpSpPr/>
          <p:nvPr/>
        </p:nvGrpSpPr>
        <p:grpSpPr>
          <a:xfrm>
            <a:off x="5816386" y="4287402"/>
            <a:ext cx="888930" cy="842065"/>
            <a:chOff x="4395700" y="4331933"/>
            <a:chExt cx="866900" cy="926440"/>
          </a:xfrm>
        </p:grpSpPr>
        <p:cxnSp>
          <p:nvCxnSpPr>
            <p:cNvPr id="66" name="Elbow Connector 102">
              <a:extLst>
                <a:ext uri="{FF2B5EF4-FFF2-40B4-BE49-F238E27FC236}">
                  <a16:creationId xmlns:a16="http://schemas.microsoft.com/office/drawing/2014/main" id="{DAB71E84-1B54-A1C2-00C0-5701FEAD5DE1}"/>
                </a:ext>
              </a:extLst>
            </p:cNvPr>
            <p:cNvCxnSpPr>
              <a:cxnSpLocks/>
            </p:cNvCxnSpPr>
            <p:nvPr/>
          </p:nvCxnSpPr>
          <p:spPr>
            <a:xfrm>
              <a:off x="4398875" y="4331933"/>
              <a:ext cx="1167" cy="926440"/>
            </a:xfrm>
            <a:prstGeom prst="straightConnector1">
              <a:avLst/>
            </a:prstGeom>
            <a:ln w="12700">
              <a:solidFill>
                <a:srgbClr val="545B64"/>
              </a:solidFill>
              <a:prstDash val="dash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Elbow Connector 102">
              <a:extLst>
                <a:ext uri="{FF2B5EF4-FFF2-40B4-BE49-F238E27FC236}">
                  <a16:creationId xmlns:a16="http://schemas.microsoft.com/office/drawing/2014/main" id="{5622EC67-0BB6-ADDB-E41E-70552A4485DE}"/>
                </a:ext>
              </a:extLst>
            </p:cNvPr>
            <p:cNvCxnSpPr>
              <a:cxnSpLocks/>
            </p:cNvCxnSpPr>
            <p:nvPr/>
          </p:nvCxnSpPr>
          <p:spPr>
            <a:xfrm>
              <a:off x="4395700" y="5258373"/>
              <a:ext cx="866900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prstDash val="dash"/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F3B62F5-E6BE-4132-80B2-A4AE3A0D7993}"/>
              </a:ext>
            </a:extLst>
          </p:cNvPr>
          <p:cNvGrpSpPr/>
          <p:nvPr/>
        </p:nvGrpSpPr>
        <p:grpSpPr>
          <a:xfrm>
            <a:off x="3761862" y="2269934"/>
            <a:ext cx="1222811" cy="916335"/>
            <a:chOff x="3909758" y="1403589"/>
            <a:chExt cx="1474411" cy="488863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6789979-BA4C-4AAB-39C8-E22E953E6903}"/>
                </a:ext>
              </a:extLst>
            </p:cNvPr>
            <p:cNvCxnSpPr/>
            <p:nvPr/>
          </p:nvCxnSpPr>
          <p:spPr>
            <a:xfrm>
              <a:off x="4650894" y="1403589"/>
              <a:ext cx="733275" cy="0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A612473-D595-6331-7DF8-1F33C91DD0E4}"/>
                </a:ext>
              </a:extLst>
            </p:cNvPr>
            <p:cNvCxnSpPr/>
            <p:nvPr/>
          </p:nvCxnSpPr>
          <p:spPr>
            <a:xfrm>
              <a:off x="4650893" y="1892452"/>
              <a:ext cx="733275" cy="0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00046543-A740-DE6F-774E-BDDBB36FF75E}"/>
                </a:ext>
              </a:extLst>
            </p:cNvPr>
            <p:cNvCxnSpPr>
              <a:cxnSpLocks/>
            </p:cNvCxnSpPr>
            <p:nvPr/>
          </p:nvCxnSpPr>
          <p:spPr>
            <a:xfrm>
              <a:off x="4650894" y="1403589"/>
              <a:ext cx="0" cy="486056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F90BE78-5A7F-9CD1-3D60-51E7A23492DA}"/>
                </a:ext>
              </a:extLst>
            </p:cNvPr>
            <p:cNvCxnSpPr>
              <a:cxnSpLocks/>
            </p:cNvCxnSpPr>
            <p:nvPr/>
          </p:nvCxnSpPr>
          <p:spPr>
            <a:xfrm>
              <a:off x="3909758" y="1730993"/>
              <a:ext cx="733275" cy="0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  <a:headEnd type="arrow" w="med" len="sm"/>
              <a:tailEnd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6E35C873-BDDF-D1B7-ED7B-79182685C977}"/>
              </a:ext>
            </a:extLst>
          </p:cNvPr>
          <p:cNvGrpSpPr/>
          <p:nvPr/>
        </p:nvGrpSpPr>
        <p:grpSpPr>
          <a:xfrm>
            <a:off x="7281608" y="2202240"/>
            <a:ext cx="889675" cy="1513379"/>
            <a:chOff x="5727129" y="2281190"/>
            <a:chExt cx="683548" cy="1143201"/>
          </a:xfrm>
        </p:grpSpPr>
        <p:cxnSp>
          <p:nvCxnSpPr>
            <p:cNvPr id="75" name="Elbow Connector 170">
              <a:extLst>
                <a:ext uri="{FF2B5EF4-FFF2-40B4-BE49-F238E27FC236}">
                  <a16:creationId xmlns:a16="http://schemas.microsoft.com/office/drawing/2014/main" id="{C26F58B2-A279-76F6-B39D-967C4F5DE8E4}"/>
                </a:ext>
              </a:extLst>
            </p:cNvPr>
            <p:cNvCxnSpPr>
              <a:cxnSpLocks/>
            </p:cNvCxnSpPr>
            <p:nvPr/>
          </p:nvCxnSpPr>
          <p:spPr>
            <a:xfrm>
              <a:off x="5727129" y="2281190"/>
              <a:ext cx="683548" cy="0"/>
            </a:xfrm>
            <a:prstGeom prst="straightConnector1">
              <a:avLst/>
            </a:prstGeom>
            <a:ln w="12700" cap="rnd">
              <a:solidFill>
                <a:srgbClr val="545B64"/>
              </a:solidFill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Elbow Connector 170">
              <a:extLst>
                <a:ext uri="{FF2B5EF4-FFF2-40B4-BE49-F238E27FC236}">
                  <a16:creationId xmlns:a16="http://schemas.microsoft.com/office/drawing/2014/main" id="{8C3EB890-680C-9BC7-23F0-704EC01D3168}"/>
                </a:ext>
              </a:extLst>
            </p:cNvPr>
            <p:cNvCxnSpPr>
              <a:cxnSpLocks/>
            </p:cNvCxnSpPr>
            <p:nvPr/>
          </p:nvCxnSpPr>
          <p:spPr>
            <a:xfrm>
              <a:off x="6409645" y="2281190"/>
              <a:ext cx="0" cy="1143201"/>
            </a:xfrm>
            <a:prstGeom prst="straightConnector1">
              <a:avLst/>
            </a:prstGeom>
            <a:ln w="12700" cap="rnd">
              <a:solidFill>
                <a:srgbClr val="545B64"/>
              </a:solidFill>
              <a:round/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NumBox 7">
            <a:extLst>
              <a:ext uri="{FF2B5EF4-FFF2-40B4-BE49-F238E27FC236}">
                <a16:creationId xmlns:a16="http://schemas.microsoft.com/office/drawing/2014/main" id="{00EC684E-7A31-D3FA-3169-4CCB38D7FC76}"/>
              </a:ext>
            </a:extLst>
          </p:cNvPr>
          <p:cNvSpPr/>
          <p:nvPr/>
        </p:nvSpPr>
        <p:spPr>
          <a:xfrm>
            <a:off x="8027125" y="2583744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78" name="Elbow Connector 170">
            <a:extLst>
              <a:ext uri="{FF2B5EF4-FFF2-40B4-BE49-F238E27FC236}">
                <a16:creationId xmlns:a16="http://schemas.microsoft.com/office/drawing/2014/main" id="{7B4C5FCF-6987-73B8-0CBE-AC59283C2C71}"/>
              </a:ext>
            </a:extLst>
          </p:cNvPr>
          <p:cNvCxnSpPr>
            <a:cxnSpLocks/>
          </p:cNvCxnSpPr>
          <p:nvPr/>
        </p:nvCxnSpPr>
        <p:spPr>
          <a:xfrm>
            <a:off x="7263283" y="3977600"/>
            <a:ext cx="572082" cy="0"/>
          </a:xfrm>
          <a:prstGeom prst="straightConnector1">
            <a:avLst/>
          </a:prstGeom>
          <a:ln w="12700" cap="rnd">
            <a:solidFill>
              <a:srgbClr val="545B64"/>
            </a:solidFill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53C4FB1-08D2-1259-8A9E-F19FE922121A}"/>
              </a:ext>
            </a:extLst>
          </p:cNvPr>
          <p:cNvGrpSpPr/>
          <p:nvPr/>
        </p:nvGrpSpPr>
        <p:grpSpPr>
          <a:xfrm>
            <a:off x="6369102" y="1910484"/>
            <a:ext cx="1238250" cy="832048"/>
            <a:chOff x="3012349" y="2799239"/>
            <a:chExt cx="1238250" cy="832048"/>
          </a:xfrm>
        </p:grpSpPr>
        <p:pic>
          <p:nvPicPr>
            <p:cNvPr id="80" name="Graphic 13">
              <a:extLst>
                <a:ext uri="{FF2B5EF4-FFF2-40B4-BE49-F238E27FC236}">
                  <a16:creationId xmlns:a16="http://schemas.microsoft.com/office/drawing/2014/main" id="{3600837E-315E-3F51-C3C8-C726FBACE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0812" y="2799239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" name="TextBox 17">
              <a:extLst>
                <a:ext uri="{FF2B5EF4-FFF2-40B4-BE49-F238E27FC236}">
                  <a16:creationId xmlns:a16="http://schemas.microsoft.com/office/drawing/2014/main" id="{DD278A47-9661-8640-BD3B-7595E06FE3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2349" y="3200400"/>
              <a:ext cx="12382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Lambda </a:t>
              </a:r>
            </a:p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function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7A5DB90-F6DF-FF04-4270-462AC6DB37CE}"/>
              </a:ext>
            </a:extLst>
          </p:cNvPr>
          <p:cNvGrpSpPr/>
          <p:nvPr/>
        </p:nvGrpSpPr>
        <p:grpSpPr>
          <a:xfrm>
            <a:off x="7263279" y="3058246"/>
            <a:ext cx="756408" cy="657373"/>
            <a:chOff x="5763646" y="2281190"/>
            <a:chExt cx="649778" cy="1207919"/>
          </a:xfrm>
        </p:grpSpPr>
        <p:cxnSp>
          <p:nvCxnSpPr>
            <p:cNvPr id="83" name="Elbow Connector 170">
              <a:extLst>
                <a:ext uri="{FF2B5EF4-FFF2-40B4-BE49-F238E27FC236}">
                  <a16:creationId xmlns:a16="http://schemas.microsoft.com/office/drawing/2014/main" id="{34904100-45FF-156E-2E82-5760C91C47F2}"/>
                </a:ext>
              </a:extLst>
            </p:cNvPr>
            <p:cNvCxnSpPr>
              <a:cxnSpLocks/>
            </p:cNvCxnSpPr>
            <p:nvPr/>
          </p:nvCxnSpPr>
          <p:spPr>
            <a:xfrm>
              <a:off x="5763646" y="2281190"/>
              <a:ext cx="647030" cy="0"/>
            </a:xfrm>
            <a:prstGeom prst="straightConnector1">
              <a:avLst/>
            </a:prstGeom>
            <a:ln w="12700" cap="rnd">
              <a:solidFill>
                <a:srgbClr val="545B64"/>
              </a:solidFill>
              <a:round/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lbow Connector 170">
              <a:extLst>
                <a:ext uri="{FF2B5EF4-FFF2-40B4-BE49-F238E27FC236}">
                  <a16:creationId xmlns:a16="http://schemas.microsoft.com/office/drawing/2014/main" id="{9D082B05-115A-2B34-C0DA-8E46EC598883}"/>
                </a:ext>
              </a:extLst>
            </p:cNvPr>
            <p:cNvCxnSpPr>
              <a:cxnSpLocks/>
            </p:cNvCxnSpPr>
            <p:nvPr/>
          </p:nvCxnSpPr>
          <p:spPr>
            <a:xfrm>
              <a:off x="6413424" y="2281190"/>
              <a:ext cx="0" cy="1207919"/>
            </a:xfrm>
            <a:prstGeom prst="straightConnector1">
              <a:avLst/>
            </a:prstGeom>
            <a:ln w="12700" cap="rnd">
              <a:solidFill>
                <a:srgbClr val="545B64"/>
              </a:solidFill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NumBox 8">
            <a:extLst>
              <a:ext uri="{FF2B5EF4-FFF2-40B4-BE49-F238E27FC236}">
                <a16:creationId xmlns:a16="http://schemas.microsoft.com/office/drawing/2014/main" id="{F3E225A1-2F7D-ED05-C13A-566BFCC90A4C}"/>
              </a:ext>
            </a:extLst>
          </p:cNvPr>
          <p:cNvSpPr/>
          <p:nvPr/>
        </p:nvSpPr>
        <p:spPr>
          <a:xfrm>
            <a:off x="6005567" y="4992307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1CC07E6-6DCF-C64F-AA4E-624EF399EC54}"/>
              </a:ext>
            </a:extLst>
          </p:cNvPr>
          <p:cNvCxnSpPr>
            <a:cxnSpLocks/>
          </p:cNvCxnSpPr>
          <p:nvPr/>
        </p:nvCxnSpPr>
        <p:spPr>
          <a:xfrm>
            <a:off x="9336928" y="3160551"/>
            <a:ext cx="0" cy="256776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DE1B9B2-1B4E-73C4-3289-24FDA11D9981}"/>
              </a:ext>
            </a:extLst>
          </p:cNvPr>
          <p:cNvGrpSpPr/>
          <p:nvPr/>
        </p:nvGrpSpPr>
        <p:grpSpPr>
          <a:xfrm rot="10800000">
            <a:off x="2589173" y="2882300"/>
            <a:ext cx="663932" cy="1311161"/>
            <a:chOff x="2116248" y="1403589"/>
            <a:chExt cx="3267921" cy="327404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20AA4F6-41CC-69D4-DD34-DF2641177F5D}"/>
                </a:ext>
              </a:extLst>
            </p:cNvPr>
            <p:cNvCxnSpPr/>
            <p:nvPr/>
          </p:nvCxnSpPr>
          <p:spPr>
            <a:xfrm>
              <a:off x="4650894" y="1403589"/>
              <a:ext cx="733275" cy="0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9468862-76E0-4CE0-9B72-8E719CEA4804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650894" y="1403589"/>
              <a:ext cx="0" cy="327404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5932ABE5-8565-47E4-6596-F5BF7F978851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2116248" y="1730993"/>
              <a:ext cx="2495525" cy="0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  <a:headEnd type="arrow" w="med" len="sm"/>
              <a:tailEnd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F4182BFB-6529-EF50-617A-DDBAE68DDA61}"/>
              </a:ext>
            </a:extLst>
          </p:cNvPr>
          <p:cNvGrpSpPr/>
          <p:nvPr/>
        </p:nvGrpSpPr>
        <p:grpSpPr>
          <a:xfrm rot="10800000" flipH="1">
            <a:off x="5532366" y="2375826"/>
            <a:ext cx="1172035" cy="682418"/>
            <a:chOff x="2116248" y="1403589"/>
            <a:chExt cx="5581293" cy="327404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F4FF243-E973-93C3-971B-6258E46B9BA1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4650894" y="1403589"/>
              <a:ext cx="3046647" cy="0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AB8AF54C-2ECA-CC5B-B7A9-FBBA64A0F97D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650894" y="1403589"/>
              <a:ext cx="0" cy="327404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DAF78406-90C6-A0E6-62F0-9478749EE772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2116248" y="1730993"/>
              <a:ext cx="2495525" cy="0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  <a:headEnd type="arrow" w="med" len="sm"/>
              <a:tailEnd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393E5EC-AA50-D912-19BF-D53B40DBD994}"/>
              </a:ext>
            </a:extLst>
          </p:cNvPr>
          <p:cNvGrpSpPr/>
          <p:nvPr/>
        </p:nvGrpSpPr>
        <p:grpSpPr>
          <a:xfrm rot="10800000" flipH="1">
            <a:off x="7263283" y="2086474"/>
            <a:ext cx="1775951" cy="416544"/>
            <a:chOff x="-579485" y="1403589"/>
            <a:chExt cx="8277026" cy="327404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20347D99-A33E-C7AB-CDD0-270275B821EC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4650894" y="1403589"/>
              <a:ext cx="3046647" cy="0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A8CA0563-ADF9-4D89-6904-32726013AA2B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650894" y="1403589"/>
              <a:ext cx="0" cy="327404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979E35F-5464-A0A9-453C-C006898B4CFA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-579485" y="1730993"/>
              <a:ext cx="5191260" cy="0"/>
            </a:xfrm>
            <a:prstGeom prst="line">
              <a:avLst/>
            </a:prstGeom>
            <a:ln w="12700" cap="rnd">
              <a:solidFill>
                <a:srgbClr val="545B64"/>
              </a:solidFill>
              <a:round/>
              <a:headEnd type="arrow" w="med" len="sm"/>
              <a:tailEnd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NumBox 7">
            <a:extLst>
              <a:ext uri="{FF2B5EF4-FFF2-40B4-BE49-F238E27FC236}">
                <a16:creationId xmlns:a16="http://schemas.microsoft.com/office/drawing/2014/main" id="{0549597D-9C26-D10C-6C68-DDAFFFDB4226}"/>
              </a:ext>
            </a:extLst>
          </p:cNvPr>
          <p:cNvSpPr/>
          <p:nvPr/>
        </p:nvSpPr>
        <p:spPr>
          <a:xfrm>
            <a:off x="8553870" y="2364786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pic>
        <p:nvPicPr>
          <p:cNvPr id="100" name="Graphic 25">
            <a:extLst>
              <a:ext uri="{FF2B5EF4-FFF2-40B4-BE49-F238E27FC236}">
                <a16:creationId xmlns:a16="http://schemas.microsoft.com/office/drawing/2014/main" id="{43351759-D1D5-F285-A7FC-F6B36B3873B2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503112" y="1740908"/>
            <a:ext cx="381000" cy="381000"/>
          </a:xfrm>
          <a:prstGeom prst="rect">
            <a:avLst/>
          </a:prstGeom>
        </p:spPr>
      </p:pic>
      <p:grpSp>
        <p:nvGrpSpPr>
          <p:cNvPr id="101" name="Group 100">
            <a:extLst>
              <a:ext uri="{FF2B5EF4-FFF2-40B4-BE49-F238E27FC236}">
                <a16:creationId xmlns:a16="http://schemas.microsoft.com/office/drawing/2014/main" id="{2888E7CE-72B0-8C54-CF4E-6B461359D315}"/>
              </a:ext>
            </a:extLst>
          </p:cNvPr>
          <p:cNvGrpSpPr/>
          <p:nvPr/>
        </p:nvGrpSpPr>
        <p:grpSpPr>
          <a:xfrm>
            <a:off x="2126487" y="4064169"/>
            <a:ext cx="469900" cy="469900"/>
            <a:chOff x="572007" y="4086475"/>
            <a:chExt cx="469900" cy="469900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D1B21FF5-A914-BAF2-9490-9CA25CAAEC09}"/>
                </a:ext>
              </a:extLst>
            </p:cNvPr>
            <p:cNvSpPr/>
            <p:nvPr/>
          </p:nvSpPr>
          <p:spPr>
            <a:xfrm>
              <a:off x="602894" y="4445630"/>
              <a:ext cx="408127" cy="797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B8F869B-56C9-2099-4D37-BD7612FA5EF8}"/>
                </a:ext>
              </a:extLst>
            </p:cNvPr>
            <p:cNvSpPr/>
            <p:nvPr/>
          </p:nvSpPr>
          <p:spPr>
            <a:xfrm>
              <a:off x="635577" y="4169023"/>
              <a:ext cx="342760" cy="1925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9" name="Graphic 24">
              <a:extLst>
                <a:ext uri="{FF2B5EF4-FFF2-40B4-BE49-F238E27FC236}">
                  <a16:creationId xmlns:a16="http://schemas.microsoft.com/office/drawing/2014/main" id="{0D41E2E4-F31B-F458-1AE8-7853F29786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007" y="4086475"/>
              <a:ext cx="469900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58603</TotalTime>
  <Words>295</Words>
  <Application>Microsoft Macintosh PowerPoint</Application>
  <PresentationFormat>Widescreen</PresentationFormat>
  <Paragraphs>55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Wafer Inspection with Machine Learning  </dc:title>
  <dc:subject/>
  <dc:creator>Amazon Web Services</dc:creator>
  <cp:keywords/>
  <dc:description/>
  <cp:lastModifiedBy>Janelle Nolan</cp:lastModifiedBy>
  <cp:revision>98</cp:revision>
  <dcterms:created xsi:type="dcterms:W3CDTF">2020-07-21T19:38:25Z</dcterms:created>
  <dcterms:modified xsi:type="dcterms:W3CDTF">2022-12-13T01:59:42Z</dcterms:modified>
  <cp:category/>
</cp:coreProperties>
</file>