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75B3"/>
    <a:srgbClr val="0037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5491"/>
    <p:restoredTop sz="94721"/>
  </p:normalViewPr>
  <p:slideViewPr>
    <p:cSldViewPr snapToGrid="0" snapToObjects="1">
      <p:cViewPr varScale="1">
        <p:scale>
          <a:sx n="73" d="100"/>
          <a:sy n="73" d="100"/>
        </p:scale>
        <p:origin x="2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12/14/22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12/14/22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12/14/22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12/14/22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12/14/22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12/14/22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12/14/22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12/14/22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12/14/22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12/14/22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12/14/22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12/14/22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12/14/22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png"/><Relationship Id="rId18" Type="http://schemas.openxmlformats.org/officeDocument/2006/relationships/image" Target="../media/image13.png"/><Relationship Id="rId26" Type="http://schemas.openxmlformats.org/officeDocument/2006/relationships/image" Target="../media/image21.svg"/><Relationship Id="rId3" Type="http://schemas.openxmlformats.org/officeDocument/2006/relationships/image" Target="../media/image1.png"/><Relationship Id="rId21" Type="http://schemas.openxmlformats.org/officeDocument/2006/relationships/image" Target="../media/image16.png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17" Type="http://schemas.openxmlformats.org/officeDocument/2006/relationships/image" Target="../media/image12.png"/><Relationship Id="rId25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6" Type="http://schemas.openxmlformats.org/officeDocument/2006/relationships/hyperlink" Target="http://ux.stackexchange.com/questions/29756/icon-system-for-network-connectivity" TargetMode="External"/><Relationship Id="rId20" Type="http://schemas.openxmlformats.org/officeDocument/2006/relationships/image" Target="../media/image15.png"/><Relationship Id="rId29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7.png"/><Relationship Id="rId24" Type="http://schemas.openxmlformats.org/officeDocument/2006/relationships/image" Target="../media/image19.svg"/><Relationship Id="rId5" Type="http://schemas.openxmlformats.org/officeDocument/2006/relationships/hyperlink" Target="https://docs.aws.amazon.com/architecture-diagrams/latest/connected-aircraft-solution-architecture/connected-aircraft-solution-architecture.html" TargetMode="External"/><Relationship Id="rId15" Type="http://schemas.openxmlformats.org/officeDocument/2006/relationships/image" Target="../media/image11.png"/><Relationship Id="rId23" Type="http://schemas.openxmlformats.org/officeDocument/2006/relationships/image" Target="../media/image18.png"/><Relationship Id="rId28" Type="http://schemas.openxmlformats.org/officeDocument/2006/relationships/image" Target="../media/image23.svg"/><Relationship Id="rId10" Type="http://schemas.openxmlformats.org/officeDocument/2006/relationships/hyperlink" Target="http://commons.wikimedia.org/wiki/File:Satellite_of_GDAL.svg" TargetMode="External"/><Relationship Id="rId19" Type="http://schemas.openxmlformats.org/officeDocument/2006/relationships/image" Target="../media/image14.png"/><Relationship Id="rId31" Type="http://schemas.openxmlformats.org/officeDocument/2006/relationships/image" Target="../media/image26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0.png"/><Relationship Id="rId22" Type="http://schemas.openxmlformats.org/officeDocument/2006/relationships/image" Target="../media/image17.png"/><Relationship Id="rId27" Type="http://schemas.openxmlformats.org/officeDocument/2006/relationships/image" Target="../media/image22.png"/><Relationship Id="rId30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8562" y="65403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Connected Aircraft Solution 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2022,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2" name="NumBox 7">
            <a:extLst>
              <a:ext uri="{FF2B5EF4-FFF2-40B4-BE49-F238E27FC236}">
                <a16:creationId xmlns:a16="http://schemas.microsoft.com/office/drawing/2014/main" id="{45557F1F-2E7B-F3D5-9FE5-C59EB76992EA}"/>
              </a:ext>
            </a:extLst>
          </p:cNvPr>
          <p:cNvSpPr/>
          <p:nvPr/>
        </p:nvSpPr>
        <p:spPr>
          <a:xfrm>
            <a:off x="9069199" y="1991731"/>
            <a:ext cx="274320" cy="274320"/>
          </a:xfrm>
          <a:prstGeom prst="roundRect">
            <a:avLst/>
          </a:prstGeom>
          <a:solidFill>
            <a:srgbClr val="0175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69ABB82-F072-D244-F777-8901DB2A33D5}"/>
              </a:ext>
            </a:extLst>
          </p:cNvPr>
          <p:cNvSpPr/>
          <p:nvPr/>
        </p:nvSpPr>
        <p:spPr>
          <a:xfrm>
            <a:off x="5451064" y="1968671"/>
            <a:ext cx="4827859" cy="2920658"/>
          </a:xfrm>
          <a:prstGeom prst="rect">
            <a:avLst/>
          </a:prstGeom>
          <a:noFill/>
          <a:ln w="127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5750" tIns="57150" rIns="57150" bIns="2857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730"/>
            <a:r>
              <a:rPr lang="en-US" sz="1000" dirty="0">
                <a:ln w="0"/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sp>
        <p:nvSpPr>
          <p:cNvPr id="5" name="TextBox 37">
            <a:extLst>
              <a:ext uri="{FF2B5EF4-FFF2-40B4-BE49-F238E27FC236}">
                <a16:creationId xmlns:a16="http://schemas.microsoft.com/office/drawing/2014/main" id="{09F9095D-8443-1CE8-F6C1-3CEA77F9CB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6980" y="2681392"/>
            <a:ext cx="14459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FreeRTOS</a:t>
            </a:r>
          </a:p>
          <a:p>
            <a:pPr algn="ctr" defTabSz="685730"/>
            <a:r>
              <a:rPr lang="en-US" sz="800" i="1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sensors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BFBA9B-7B11-5CBF-5AEE-0CED1CBAA6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48722" y="2022806"/>
            <a:ext cx="365760" cy="2739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A957CA-28D3-8122-CAC5-44038A4524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8811" y="3224568"/>
            <a:ext cx="320040" cy="3200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A7DA55-6F9C-A492-7056-4967EF9E019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52678" y="2415234"/>
            <a:ext cx="320040" cy="3200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3233759-FEAF-A932-299A-7E9EC2E736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19818" y="2409830"/>
            <a:ext cx="320040" cy="3200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E3B31D9-1D04-A676-EC46-1C335C3E9A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79916" y="2400759"/>
            <a:ext cx="320040" cy="320040"/>
          </a:xfrm>
          <a:prstGeom prst="rect">
            <a:avLst/>
          </a:prstGeom>
        </p:spPr>
      </p:pic>
      <p:pic>
        <p:nvPicPr>
          <p:cNvPr id="11" name="Picture 10" descr="File:Satellite of GDAL.svg - Wikimedia Commons">
            <a:extLst>
              <a:ext uri="{FF2B5EF4-FFF2-40B4-BE49-F238E27FC236}">
                <a16:creationId xmlns:a16="http://schemas.microsoft.com/office/drawing/2014/main" id="{CEACC9B4-8543-EF0F-AA34-17380E5228D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4682853" y="2591115"/>
            <a:ext cx="557784" cy="455954"/>
          </a:xfrm>
          <a:prstGeom prst="rect">
            <a:avLst/>
          </a:prstGeom>
        </p:spPr>
      </p:pic>
      <p:cxnSp>
        <p:nvCxnSpPr>
          <p:cNvPr id="12" name="Elbow Connector 11">
            <a:extLst>
              <a:ext uri="{FF2B5EF4-FFF2-40B4-BE49-F238E27FC236}">
                <a16:creationId xmlns:a16="http://schemas.microsoft.com/office/drawing/2014/main" id="{DED0AC63-5531-7B12-E8A7-A714F086E44D}"/>
              </a:ext>
            </a:extLst>
          </p:cNvPr>
          <p:cNvCxnSpPr>
            <a:cxnSpLocks/>
          </p:cNvCxnSpPr>
          <p:nvPr/>
        </p:nvCxnSpPr>
        <p:spPr>
          <a:xfrm rot="16200000" flipH="1">
            <a:off x="2796404" y="2799206"/>
            <a:ext cx="409079" cy="441645"/>
          </a:xfrm>
          <a:prstGeom prst="bentConnector3">
            <a:avLst>
              <a:gd name="adj1" fmla="val 38354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FE2F30C8-E0F7-B42A-F1A1-90ED448EF1CC}"/>
              </a:ext>
            </a:extLst>
          </p:cNvPr>
          <p:cNvCxnSpPr>
            <a:cxnSpLocks/>
          </p:cNvCxnSpPr>
          <p:nvPr/>
        </p:nvCxnSpPr>
        <p:spPr>
          <a:xfrm rot="5400000">
            <a:off x="3281556" y="2738500"/>
            <a:ext cx="347879" cy="471465"/>
          </a:xfrm>
          <a:prstGeom prst="bentConnector3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B3873913-691B-AC34-CA62-1F79A170EEA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43338" y="2928885"/>
            <a:ext cx="320040" cy="320040"/>
          </a:xfrm>
          <a:prstGeom prst="rect">
            <a:avLst/>
          </a:prstGeom>
        </p:spPr>
      </p:pic>
      <p:sp>
        <p:nvSpPr>
          <p:cNvPr id="15" name="TextBox 37">
            <a:extLst>
              <a:ext uri="{FF2B5EF4-FFF2-40B4-BE49-F238E27FC236}">
                <a16:creationId xmlns:a16="http://schemas.microsoft.com/office/drawing/2014/main" id="{978BE454-0FD4-442B-FB92-DDC83735F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0282" y="3217927"/>
            <a:ext cx="9302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Core</a:t>
            </a:r>
          </a:p>
          <a:p>
            <a:pPr algn="ctr" defTabSz="685730"/>
            <a:r>
              <a:rPr lang="en-US" sz="800" i="1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message broker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429EFE3-89A1-471C-671F-DD4F0F15EF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25958" y="4347471"/>
            <a:ext cx="320040" cy="320040"/>
          </a:xfrm>
          <a:prstGeom prst="rect">
            <a:avLst/>
          </a:prstGeom>
        </p:spPr>
      </p:pic>
      <p:sp>
        <p:nvSpPr>
          <p:cNvPr id="17" name="TextBox 37">
            <a:extLst>
              <a:ext uri="{FF2B5EF4-FFF2-40B4-BE49-F238E27FC236}">
                <a16:creationId xmlns:a16="http://schemas.microsoft.com/office/drawing/2014/main" id="{D1CF106B-2790-C424-2038-EC5E387FE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4540" y="4598619"/>
            <a:ext cx="91612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  <a:p>
            <a:pPr algn="ctr" defTabSz="685730"/>
            <a:r>
              <a:rPr lang="en-US" sz="800" i="1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raw flight data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283B324-B172-70F8-3831-1C6DE217B4D8}"/>
              </a:ext>
            </a:extLst>
          </p:cNvPr>
          <p:cNvGrpSpPr/>
          <p:nvPr/>
        </p:nvGrpSpPr>
        <p:grpSpPr>
          <a:xfrm>
            <a:off x="4762250" y="3224922"/>
            <a:ext cx="271895" cy="493711"/>
            <a:chOff x="2951508" y="2157735"/>
            <a:chExt cx="405700" cy="771553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DA7E08A-3941-038F-D524-7AC94926A7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9903" y="2447469"/>
              <a:ext cx="125648" cy="481819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709BC37-E8BC-73F6-A36E-1D0EA139ED80}"/>
                </a:ext>
              </a:extLst>
            </p:cNvPr>
            <p:cNvCxnSpPr>
              <a:cxnSpLocks/>
            </p:cNvCxnSpPr>
            <p:nvPr/>
          </p:nvCxnSpPr>
          <p:spPr>
            <a:xfrm>
              <a:off x="3150958" y="2447468"/>
              <a:ext cx="116773" cy="48182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5106827-D5B3-A171-2815-45CEC78F00C2}"/>
                </a:ext>
              </a:extLst>
            </p:cNvPr>
            <p:cNvCxnSpPr>
              <a:cxnSpLocks/>
            </p:cNvCxnSpPr>
            <p:nvPr/>
          </p:nvCxnSpPr>
          <p:spPr>
            <a:xfrm>
              <a:off x="3151721" y="2302689"/>
              <a:ext cx="1" cy="170031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  <a:head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7B6BE5F-6721-F155-C3EF-BFBE35ABEC7D}"/>
                </a:ext>
              </a:extLst>
            </p:cNvPr>
            <p:cNvCxnSpPr>
              <a:cxnSpLocks/>
            </p:cNvCxnSpPr>
            <p:nvPr/>
          </p:nvCxnSpPr>
          <p:spPr>
            <a:xfrm>
              <a:off x="3116122" y="2611780"/>
              <a:ext cx="87980" cy="59001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D24B1D4-D813-EA70-031E-F463D84A6E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82019" y="2653448"/>
              <a:ext cx="121946" cy="69859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0978227-8BA0-A89D-8089-4913A370E4E0}"/>
                </a:ext>
              </a:extLst>
            </p:cNvPr>
            <p:cNvCxnSpPr>
              <a:cxnSpLocks/>
            </p:cNvCxnSpPr>
            <p:nvPr/>
          </p:nvCxnSpPr>
          <p:spPr>
            <a:xfrm>
              <a:off x="3078406" y="2721252"/>
              <a:ext cx="140930" cy="56921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01F5B68-9AFB-8BE2-7587-9406D7D765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52877" y="2773778"/>
              <a:ext cx="175226" cy="72199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EE2972D-CF68-3E40-85C7-7978C04423DC}"/>
                </a:ext>
              </a:extLst>
            </p:cNvPr>
            <p:cNvCxnSpPr>
              <a:cxnSpLocks/>
            </p:cNvCxnSpPr>
            <p:nvPr/>
          </p:nvCxnSpPr>
          <p:spPr>
            <a:xfrm>
              <a:off x="3044110" y="2845977"/>
              <a:ext cx="206967" cy="50471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Moon 26">
              <a:extLst>
                <a:ext uri="{FF2B5EF4-FFF2-40B4-BE49-F238E27FC236}">
                  <a16:creationId xmlns:a16="http://schemas.microsoft.com/office/drawing/2014/main" id="{5D2DB8DE-97EC-C87B-A176-2A2F44AF594A}"/>
                </a:ext>
              </a:extLst>
            </p:cNvPr>
            <p:cNvSpPr/>
            <p:nvPr/>
          </p:nvSpPr>
          <p:spPr>
            <a:xfrm>
              <a:off x="3044109" y="2201233"/>
              <a:ext cx="72011" cy="166519"/>
            </a:xfrm>
            <a:prstGeom prst="moon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28" name="Moon 27">
              <a:extLst>
                <a:ext uri="{FF2B5EF4-FFF2-40B4-BE49-F238E27FC236}">
                  <a16:creationId xmlns:a16="http://schemas.microsoft.com/office/drawing/2014/main" id="{FA94993B-0944-4A43-91C9-BC1180C94273}"/>
                </a:ext>
              </a:extLst>
            </p:cNvPr>
            <p:cNvSpPr/>
            <p:nvPr/>
          </p:nvSpPr>
          <p:spPr>
            <a:xfrm rot="10800000">
              <a:off x="3192200" y="2208559"/>
              <a:ext cx="72011" cy="166519"/>
            </a:xfrm>
            <a:prstGeom prst="moon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29" name="Moon 28">
              <a:extLst>
                <a:ext uri="{FF2B5EF4-FFF2-40B4-BE49-F238E27FC236}">
                  <a16:creationId xmlns:a16="http://schemas.microsoft.com/office/drawing/2014/main" id="{71C44883-3F33-161D-3E32-5CCCDF0EDEE6}"/>
                </a:ext>
              </a:extLst>
            </p:cNvPr>
            <p:cNvSpPr/>
            <p:nvPr/>
          </p:nvSpPr>
          <p:spPr>
            <a:xfrm>
              <a:off x="2951508" y="2157735"/>
              <a:ext cx="107845" cy="247510"/>
            </a:xfrm>
            <a:prstGeom prst="moon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30" name="Moon 29">
              <a:extLst>
                <a:ext uri="{FF2B5EF4-FFF2-40B4-BE49-F238E27FC236}">
                  <a16:creationId xmlns:a16="http://schemas.microsoft.com/office/drawing/2014/main" id="{B87C0273-1F25-7964-4231-AE9D51B388C0}"/>
                </a:ext>
              </a:extLst>
            </p:cNvPr>
            <p:cNvSpPr/>
            <p:nvPr/>
          </p:nvSpPr>
          <p:spPr>
            <a:xfrm rot="10800000">
              <a:off x="3249363" y="2166056"/>
              <a:ext cx="107845" cy="247510"/>
            </a:xfrm>
            <a:prstGeom prst="moon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ABD3D817-7432-E60D-1AF0-789CC0AC0D1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26781" y="2354030"/>
            <a:ext cx="320040" cy="320040"/>
          </a:xfrm>
          <a:prstGeom prst="rect">
            <a:avLst/>
          </a:prstGeom>
        </p:spPr>
      </p:pic>
      <p:sp>
        <p:nvSpPr>
          <p:cNvPr id="32" name="TextBox 37">
            <a:extLst>
              <a:ext uri="{FF2B5EF4-FFF2-40B4-BE49-F238E27FC236}">
                <a16:creationId xmlns:a16="http://schemas.microsoft.com/office/drawing/2014/main" id="{D4F71F9C-20C1-F453-D503-E8899E596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9341" y="2616909"/>
            <a:ext cx="14567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SageMaker</a:t>
            </a:r>
          </a:p>
          <a:p>
            <a:pPr algn="ctr" defTabSz="685730"/>
            <a:r>
              <a:rPr lang="en-US" sz="800" i="1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train predictive models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9216A176-8F35-6E38-6669-2705CA0FA37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038781" y="5402515"/>
            <a:ext cx="441375" cy="441375"/>
          </a:xfrm>
          <a:prstGeom prst="rect">
            <a:avLst/>
          </a:prstGeom>
        </p:spPr>
      </p:pic>
      <p:cxnSp>
        <p:nvCxnSpPr>
          <p:cNvPr id="34" name="Elbow Connector 33">
            <a:extLst>
              <a:ext uri="{FF2B5EF4-FFF2-40B4-BE49-F238E27FC236}">
                <a16:creationId xmlns:a16="http://schemas.microsoft.com/office/drawing/2014/main" id="{AC895383-0544-7DB8-0A87-E21C9E737939}"/>
              </a:ext>
            </a:extLst>
          </p:cNvPr>
          <p:cNvCxnSpPr>
            <a:cxnSpLocks/>
            <a:stCxn id="7" idx="2"/>
            <a:endCxn id="16" idx="1"/>
          </p:cNvCxnSpPr>
          <p:nvPr/>
        </p:nvCxnSpPr>
        <p:spPr>
          <a:xfrm rot="16200000" flipH="1">
            <a:off x="4010953" y="2792485"/>
            <a:ext cx="962883" cy="2467127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34" descr="icon system for network connectivity? - User Experience ...">
            <a:extLst>
              <a:ext uri="{FF2B5EF4-FFF2-40B4-BE49-F238E27FC236}">
                <a16:creationId xmlns:a16="http://schemas.microsoft.com/office/drawing/2014/main" id="{3CB96218-51AC-B099-D754-FB30FAE0C38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837473B0-CC2E-450A-ABE3-18F120FF3D39}">
                <a1611:picAttrSrcUrl xmlns:a1611="http://schemas.microsoft.com/office/drawing/2016/11/main" r:id="rId16"/>
              </a:ext>
            </a:extLst>
          </a:blip>
          <a:stretch>
            <a:fillRect/>
          </a:stretch>
        </p:blipFill>
        <p:spPr>
          <a:xfrm>
            <a:off x="4747182" y="4104684"/>
            <a:ext cx="283027" cy="222884"/>
          </a:xfrm>
          <a:prstGeom prst="rect">
            <a:avLst/>
          </a:prstGeom>
        </p:spPr>
      </p:pic>
      <p:sp>
        <p:nvSpPr>
          <p:cNvPr id="36" name="TextBox 37">
            <a:extLst>
              <a:ext uri="{FF2B5EF4-FFF2-40B4-BE49-F238E27FC236}">
                <a16:creationId xmlns:a16="http://schemas.microsoft.com/office/drawing/2014/main" id="{0B3A38EE-EE9C-E0CA-E8E7-7BEBE382D4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5128" y="4495074"/>
            <a:ext cx="11205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flight data </a:t>
            </a:r>
          </a:p>
          <a:p>
            <a:pPr algn="ctr" defTabSz="685730"/>
            <a:r>
              <a:rPr lang="en-US" sz="800" i="1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Flight Operations Quality Assurance (FOQA)</a:t>
            </a:r>
          </a:p>
        </p:txBody>
      </p:sp>
      <p:sp>
        <p:nvSpPr>
          <p:cNvPr id="37" name="TextBox 37">
            <a:extLst>
              <a:ext uri="{FF2B5EF4-FFF2-40B4-BE49-F238E27FC236}">
                <a16:creationId xmlns:a16="http://schemas.microsoft.com/office/drawing/2014/main" id="{E759A190-5623-07D7-B83F-3020FD1ABE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2288" y="3904310"/>
            <a:ext cx="107834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engine flight data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EAF0AD94-7E5B-826B-AE2A-1370AFFB194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39098" y="3773680"/>
            <a:ext cx="320040" cy="320040"/>
          </a:xfrm>
          <a:prstGeom prst="rect">
            <a:avLst/>
          </a:prstGeom>
        </p:spPr>
      </p:pic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F7D74879-0C60-2DCC-3F78-4399FBFB6201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3418851" y="3093174"/>
            <a:ext cx="2306854" cy="2914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7">
            <a:extLst>
              <a:ext uri="{FF2B5EF4-FFF2-40B4-BE49-F238E27FC236}">
                <a16:creationId xmlns:a16="http://schemas.microsoft.com/office/drawing/2014/main" id="{A286AFAA-2FE7-0AA4-F20E-F967D0E7E6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6517" y="3067436"/>
            <a:ext cx="10118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real-time events</a:t>
            </a:r>
          </a:p>
        </p:txBody>
      </p: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C48D438A-AE79-6385-AF7E-85C835F222D2}"/>
              </a:ext>
            </a:extLst>
          </p:cNvPr>
          <p:cNvCxnSpPr>
            <a:cxnSpLocks/>
          </p:cNvCxnSpPr>
          <p:nvPr/>
        </p:nvCxnSpPr>
        <p:spPr>
          <a:xfrm rot="16200000" flipV="1">
            <a:off x="5732248" y="4940893"/>
            <a:ext cx="463768" cy="365289"/>
          </a:xfrm>
          <a:prstGeom prst="bentConnector3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A1D2EEDE-8BAA-A82E-64E9-10CED18262D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399633" y="4467272"/>
            <a:ext cx="320040" cy="320040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1F8CCE5-E017-9C76-34EC-D41234DD255B}"/>
              </a:ext>
            </a:extLst>
          </p:cNvPr>
          <p:cNvCxnSpPr>
            <a:cxnSpLocks/>
            <a:stCxn id="42" idx="2"/>
          </p:cNvCxnSpPr>
          <p:nvPr/>
        </p:nvCxnSpPr>
        <p:spPr>
          <a:xfrm flipH="1">
            <a:off x="6552033" y="4787312"/>
            <a:ext cx="7620" cy="5559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37">
            <a:extLst>
              <a:ext uri="{FF2B5EF4-FFF2-40B4-BE49-F238E27FC236}">
                <a16:creationId xmlns:a16="http://schemas.microsoft.com/office/drawing/2014/main" id="{DF995CAC-2F8E-197F-26B5-5634933FB8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3320" y="5801608"/>
            <a:ext cx="8055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flight ops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6DE0901-C5EA-A9D4-59AB-20E0CEB47868}"/>
              </a:ext>
            </a:extLst>
          </p:cNvPr>
          <p:cNvCxnSpPr>
            <a:cxnSpLocks/>
          </p:cNvCxnSpPr>
          <p:nvPr/>
        </p:nvCxnSpPr>
        <p:spPr>
          <a:xfrm>
            <a:off x="3247943" y="3937061"/>
            <a:ext cx="2485644" cy="1131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6" name="Picture 45">
            <a:extLst>
              <a:ext uri="{FF2B5EF4-FFF2-40B4-BE49-F238E27FC236}">
                <a16:creationId xmlns:a16="http://schemas.microsoft.com/office/drawing/2014/main" id="{061DDD35-4872-A154-9784-BCC2232F400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31756" y="3525609"/>
            <a:ext cx="320040" cy="32004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F3C0CA8F-BEC9-1BA9-F571-CCC29A2E8914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407550" y="4407291"/>
            <a:ext cx="320040" cy="32004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CD1C1216-C48A-EF5C-8F4D-6EEFFD07AF5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24375" y="5242522"/>
            <a:ext cx="441375" cy="441375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BF66A4AB-93E8-F3DC-3DA1-CBF2472332CC}"/>
              </a:ext>
            </a:extLst>
          </p:cNvPr>
          <p:cNvSpPr/>
          <p:nvPr/>
        </p:nvSpPr>
        <p:spPr>
          <a:xfrm>
            <a:off x="7988298" y="5208386"/>
            <a:ext cx="1122039" cy="778716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0" name="TextBox 37">
            <a:extLst>
              <a:ext uri="{FF2B5EF4-FFF2-40B4-BE49-F238E27FC236}">
                <a16:creationId xmlns:a16="http://schemas.microsoft.com/office/drawing/2014/main" id="{6315DE17-0AAA-C64B-CDAB-64F168E2E6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2500" y="5640507"/>
            <a:ext cx="15014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Engine Health Management team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155920A0-98B9-855D-39BD-1A50BFC3F9EE}"/>
              </a:ext>
            </a:extLst>
          </p:cNvPr>
          <p:cNvCxnSpPr>
            <a:cxnSpLocks/>
            <a:stCxn id="49" idx="0"/>
            <a:endCxn id="47" idx="2"/>
          </p:cNvCxnSpPr>
          <p:nvPr/>
        </p:nvCxnSpPr>
        <p:spPr>
          <a:xfrm flipV="1">
            <a:off x="8549318" y="4727331"/>
            <a:ext cx="18252" cy="48105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2" name="Picture 51">
            <a:extLst>
              <a:ext uri="{FF2B5EF4-FFF2-40B4-BE49-F238E27FC236}">
                <a16:creationId xmlns:a16="http://schemas.microsoft.com/office/drawing/2014/main" id="{15D9D840-8251-6C58-A197-8AF0D519F4C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96056" y="2900916"/>
            <a:ext cx="320040" cy="32004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4429BFAE-805F-B988-0211-5FDACD266B4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86046" y="2357646"/>
            <a:ext cx="320040" cy="320040"/>
          </a:xfrm>
          <a:prstGeom prst="rect">
            <a:avLst/>
          </a:prstGeom>
        </p:spPr>
      </p:pic>
      <p:sp>
        <p:nvSpPr>
          <p:cNvPr id="54" name="TextBox 37">
            <a:extLst>
              <a:ext uri="{FF2B5EF4-FFF2-40B4-BE49-F238E27FC236}">
                <a16:creationId xmlns:a16="http://schemas.microsoft.com/office/drawing/2014/main" id="{4B6DEE41-7C10-73CD-0307-B1BC1CE66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0802" y="3164849"/>
            <a:ext cx="11718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  <a:p>
            <a:pPr algn="ctr" defTabSz="685730"/>
            <a:r>
              <a:rPr lang="en-US" sz="800" i="1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staged flight data </a:t>
            </a:r>
            <a:b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endParaRPr lang="en-US" sz="800" dirty="0">
              <a:solidFill>
                <a:schemeClr val="bg2">
                  <a:lumMod val="10000"/>
                </a:scheme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55" name="Elbow Connector 54">
            <a:extLst>
              <a:ext uri="{FF2B5EF4-FFF2-40B4-BE49-F238E27FC236}">
                <a16:creationId xmlns:a16="http://schemas.microsoft.com/office/drawing/2014/main" id="{E9E94612-E84C-C47E-5B4C-E0B257EF35DE}"/>
              </a:ext>
            </a:extLst>
          </p:cNvPr>
          <p:cNvCxnSpPr>
            <a:cxnSpLocks/>
            <a:stCxn id="52" idx="0"/>
          </p:cNvCxnSpPr>
          <p:nvPr/>
        </p:nvCxnSpPr>
        <p:spPr>
          <a:xfrm rot="16200000" flipV="1">
            <a:off x="7782938" y="2427777"/>
            <a:ext cx="447443" cy="498835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37">
            <a:extLst>
              <a:ext uri="{FF2B5EF4-FFF2-40B4-BE49-F238E27FC236}">
                <a16:creationId xmlns:a16="http://schemas.microsoft.com/office/drawing/2014/main" id="{E1020D78-37A7-7CD5-1498-F6FBABB6E4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7900" y="2622813"/>
            <a:ext cx="10578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  <a:p>
            <a:pPr algn="ctr" defTabSz="685730"/>
            <a:r>
              <a:rPr lang="en-US" sz="800" i="1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ML models</a:t>
            </a: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548E11C8-9EF3-BA10-53B3-ABD7E40ED724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721401" y="2120853"/>
            <a:ext cx="274320" cy="27432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B84C4AF6-B0EC-73D1-3923-E44981AEBEBE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437265" y="5348883"/>
            <a:ext cx="274320" cy="27432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5C112AD8-B305-A06D-AD73-BD9D8557D3E6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606367" y="4262673"/>
            <a:ext cx="320040" cy="32004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0A641F5A-546B-DE84-0124-2B23D9FD3723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574425" y="3334737"/>
            <a:ext cx="320040" cy="32004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828958DB-F0B3-5B1C-E428-77122AA499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790141" y="5242522"/>
            <a:ext cx="441375" cy="441375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B662C124-7BEB-DE65-5CDA-43A50114B180}"/>
              </a:ext>
            </a:extLst>
          </p:cNvPr>
          <p:cNvSpPr/>
          <p:nvPr/>
        </p:nvSpPr>
        <p:spPr>
          <a:xfrm>
            <a:off x="9210607" y="5208386"/>
            <a:ext cx="1122039" cy="778716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3" name="TextBox 37">
            <a:extLst>
              <a:ext uri="{FF2B5EF4-FFF2-40B4-BE49-F238E27FC236}">
                <a16:creationId xmlns:a16="http://schemas.microsoft.com/office/drawing/2014/main" id="{9BDA488D-4368-BC2A-BF8B-60A3EA7F2A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4809" y="5640507"/>
            <a:ext cx="15014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app developers/ consumers</a:t>
            </a:r>
          </a:p>
        </p:txBody>
      </p:sp>
      <p:cxnSp>
        <p:nvCxnSpPr>
          <p:cNvPr id="64" name="Elbow Connector 63">
            <a:extLst>
              <a:ext uri="{FF2B5EF4-FFF2-40B4-BE49-F238E27FC236}">
                <a16:creationId xmlns:a16="http://schemas.microsoft.com/office/drawing/2014/main" id="{3F1B9DC8-6FD4-26D3-A218-35B49D0B53A4}"/>
              </a:ext>
            </a:extLst>
          </p:cNvPr>
          <p:cNvCxnSpPr>
            <a:cxnSpLocks/>
            <a:stCxn id="58" idx="0"/>
            <a:endCxn id="67" idx="2"/>
          </p:cNvCxnSpPr>
          <p:nvPr/>
        </p:nvCxnSpPr>
        <p:spPr>
          <a:xfrm rot="5400000" flipH="1" flipV="1">
            <a:off x="9430817" y="5028837"/>
            <a:ext cx="463655" cy="17643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>
            <a:extLst>
              <a:ext uri="{FF2B5EF4-FFF2-40B4-BE49-F238E27FC236}">
                <a16:creationId xmlns:a16="http://schemas.microsoft.com/office/drawing/2014/main" id="{A9854E72-DE75-2D36-3404-A04A15D55D3C}"/>
              </a:ext>
            </a:extLst>
          </p:cNvPr>
          <p:cNvCxnSpPr>
            <a:cxnSpLocks/>
            <a:endCxn id="67" idx="2"/>
          </p:cNvCxnSpPr>
          <p:nvPr/>
        </p:nvCxnSpPr>
        <p:spPr>
          <a:xfrm rot="16200000" flipV="1">
            <a:off x="9689522" y="4946569"/>
            <a:ext cx="384896" cy="262214"/>
          </a:xfrm>
          <a:prstGeom prst="bentConnector3">
            <a:avLst>
              <a:gd name="adj1" fmla="val 40303"/>
            </a:avLst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C293D6D6-B0AD-8B95-C156-2D30BE6E22A4}"/>
              </a:ext>
            </a:extLst>
          </p:cNvPr>
          <p:cNvCxnSpPr>
            <a:cxnSpLocks/>
          </p:cNvCxnSpPr>
          <p:nvPr/>
        </p:nvCxnSpPr>
        <p:spPr>
          <a:xfrm flipH="1" flipV="1">
            <a:off x="9748613" y="3886787"/>
            <a:ext cx="2250" cy="375886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37">
            <a:extLst>
              <a:ext uri="{FF2B5EF4-FFF2-40B4-BE49-F238E27FC236}">
                <a16:creationId xmlns:a16="http://schemas.microsoft.com/office/drawing/2014/main" id="{1F42DB08-E6D4-F09A-C0FF-1611A5DEE9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3335" y="4546674"/>
            <a:ext cx="8150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API Gateway</a:t>
            </a:r>
          </a:p>
        </p:txBody>
      </p:sp>
      <p:sp>
        <p:nvSpPr>
          <p:cNvPr id="68" name="TextBox 37">
            <a:extLst>
              <a:ext uri="{FF2B5EF4-FFF2-40B4-BE49-F238E27FC236}">
                <a16:creationId xmlns:a16="http://schemas.microsoft.com/office/drawing/2014/main" id="{68DD52B1-2557-D8D6-D209-8988363542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5694" y="3622566"/>
            <a:ext cx="9858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  <a:p>
            <a:pPr algn="ctr" defTabSz="685730"/>
            <a:r>
              <a:rPr lang="en-US" sz="800" i="1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business logic</a:t>
            </a:r>
            <a:b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endParaRPr lang="en-US" sz="800" dirty="0">
              <a:solidFill>
                <a:schemeClr val="bg2">
                  <a:lumMod val="10000"/>
                </a:scheme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69" name="Elbow Connector 68">
            <a:extLst>
              <a:ext uri="{FF2B5EF4-FFF2-40B4-BE49-F238E27FC236}">
                <a16:creationId xmlns:a16="http://schemas.microsoft.com/office/drawing/2014/main" id="{ABE6E7AF-5CBB-E604-BC62-F5AADBD186BE}"/>
              </a:ext>
            </a:extLst>
          </p:cNvPr>
          <p:cNvCxnSpPr>
            <a:cxnSpLocks/>
          </p:cNvCxnSpPr>
          <p:nvPr/>
        </p:nvCxnSpPr>
        <p:spPr>
          <a:xfrm rot="5400000">
            <a:off x="8414301" y="2655119"/>
            <a:ext cx="470095" cy="399315"/>
          </a:xfrm>
          <a:prstGeom prst="bentConnector2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37">
            <a:extLst>
              <a:ext uri="{FF2B5EF4-FFF2-40B4-BE49-F238E27FC236}">
                <a16:creationId xmlns:a16="http://schemas.microsoft.com/office/drawing/2014/main" id="{A561C390-3AB8-346B-4731-A3EDA67387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2781" y="2256150"/>
            <a:ext cx="99280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exchange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21699CCE-567A-9BA9-B7C0-673D3CC6AF0B}"/>
              </a:ext>
            </a:extLst>
          </p:cNvPr>
          <p:cNvCxnSpPr>
            <a:cxnSpLocks/>
          </p:cNvCxnSpPr>
          <p:nvPr/>
        </p:nvCxnSpPr>
        <p:spPr>
          <a:xfrm>
            <a:off x="8857269" y="1828427"/>
            <a:ext cx="1" cy="308807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36907598-85CE-7E78-F15E-0D2EC24BA90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625370" y="1342413"/>
            <a:ext cx="441375" cy="441375"/>
          </a:xfrm>
          <a:prstGeom prst="rect">
            <a:avLst/>
          </a:prstGeom>
        </p:spPr>
      </p:pic>
      <p:sp>
        <p:nvSpPr>
          <p:cNvPr id="74" name="TextBox 37">
            <a:extLst>
              <a:ext uri="{FF2B5EF4-FFF2-40B4-BE49-F238E27FC236}">
                <a16:creationId xmlns:a16="http://schemas.microsoft.com/office/drawing/2014/main" id="{95B59FC6-07D1-A802-8D7F-9100D5D7FD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4474" y="1378408"/>
            <a:ext cx="9963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685730"/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third-party</a:t>
            </a:r>
            <a:br>
              <a:rPr lang="en-US" sz="9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subscribers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5ADE91C-1DF7-D94B-D624-E5AE97DE2237}"/>
              </a:ext>
            </a:extLst>
          </p:cNvPr>
          <p:cNvSpPr/>
          <p:nvPr/>
        </p:nvSpPr>
        <p:spPr>
          <a:xfrm>
            <a:off x="1480604" y="2022806"/>
            <a:ext cx="2920345" cy="2693145"/>
          </a:xfrm>
          <a:prstGeom prst="rect">
            <a:avLst/>
          </a:prstGeom>
          <a:noFill/>
          <a:ln w="127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5750" tIns="57150" rIns="57150" bIns="2857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730"/>
            <a:endParaRPr lang="en-US" sz="750" dirty="0">
              <a:ln w="0"/>
              <a:solidFill>
                <a:schemeClr val="bg2">
                  <a:lumMod val="10000"/>
                </a:scheme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2F3A816A-A80C-185F-16FA-9BEB6A17B6A4}"/>
              </a:ext>
            </a:extLst>
          </p:cNvPr>
          <p:cNvSpPr/>
          <p:nvPr/>
        </p:nvSpPr>
        <p:spPr>
          <a:xfrm>
            <a:off x="2357848" y="2054216"/>
            <a:ext cx="6046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730"/>
            <a:r>
              <a:rPr lang="en-US" sz="1000" dirty="0">
                <a:ln w="0"/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aircraft</a:t>
            </a:r>
          </a:p>
        </p:txBody>
      </p:sp>
      <p:pic>
        <p:nvPicPr>
          <p:cNvPr id="77" name="Graphic 76">
            <a:extLst>
              <a:ext uri="{FF2B5EF4-FFF2-40B4-BE49-F238E27FC236}">
                <a16:creationId xmlns:a16="http://schemas.microsoft.com/office/drawing/2014/main" id="{1AC9C29D-9303-7F66-10FF-0C720348B20D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5449456" y="1971592"/>
            <a:ext cx="256032" cy="256032"/>
          </a:xfrm>
          <a:prstGeom prst="rect">
            <a:avLst/>
          </a:prstGeom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B0E48B11-6C87-DCE4-B6A6-933C38BED3FB}"/>
              </a:ext>
            </a:extLst>
          </p:cNvPr>
          <p:cNvSpPr/>
          <p:nvPr/>
        </p:nvSpPr>
        <p:spPr>
          <a:xfrm>
            <a:off x="1469672" y="3183614"/>
            <a:ext cx="1255550" cy="435509"/>
          </a:xfrm>
          <a:prstGeom prst="rect">
            <a:avLst/>
          </a:prstGeom>
          <a:solidFill>
            <a:srgbClr val="5A6B86">
              <a:alpha val="9804"/>
            </a:srgb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85730"/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avionics </a:t>
            </a:r>
          </a:p>
          <a:p>
            <a:pPr algn="ctr" defTabSz="685730"/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systems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86CB097F-9CB2-C927-46C5-4C51EB9EF5CE}"/>
              </a:ext>
            </a:extLst>
          </p:cNvPr>
          <p:cNvCxnSpPr>
            <a:cxnSpLocks/>
            <a:stCxn id="78" idx="3"/>
            <a:endCxn id="7" idx="1"/>
          </p:cNvCxnSpPr>
          <p:nvPr/>
        </p:nvCxnSpPr>
        <p:spPr>
          <a:xfrm flipV="1">
            <a:off x="2725222" y="3384588"/>
            <a:ext cx="373589" cy="1678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37">
            <a:extLst>
              <a:ext uri="{FF2B5EF4-FFF2-40B4-BE49-F238E27FC236}">
                <a16:creationId xmlns:a16="http://schemas.microsoft.com/office/drawing/2014/main" id="{81F0C10C-4FA8-6872-0C26-5B57EC390A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3855" y="3212831"/>
            <a:ext cx="79865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ARINC 429/717</a:t>
            </a:r>
          </a:p>
        </p:txBody>
      </p:sp>
      <p:sp>
        <p:nvSpPr>
          <p:cNvPr id="81" name="NumBox 1">
            <a:extLst>
              <a:ext uri="{FF2B5EF4-FFF2-40B4-BE49-F238E27FC236}">
                <a16:creationId xmlns:a16="http://schemas.microsoft.com/office/drawing/2014/main" id="{AD360679-3337-B39A-2FC1-EE1B7DF5C385}"/>
              </a:ext>
            </a:extLst>
          </p:cNvPr>
          <p:cNvSpPr/>
          <p:nvPr/>
        </p:nvSpPr>
        <p:spPr>
          <a:xfrm>
            <a:off x="2593613" y="3991783"/>
            <a:ext cx="274320" cy="274320"/>
          </a:xfrm>
          <a:prstGeom prst="roundRect">
            <a:avLst/>
          </a:prstGeom>
          <a:solidFill>
            <a:srgbClr val="0175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82" name="NumBox 3">
            <a:extLst>
              <a:ext uri="{FF2B5EF4-FFF2-40B4-BE49-F238E27FC236}">
                <a16:creationId xmlns:a16="http://schemas.microsoft.com/office/drawing/2014/main" id="{D3FF5D3F-0EC1-63CB-FB80-6911F215AC9A}"/>
              </a:ext>
            </a:extLst>
          </p:cNvPr>
          <p:cNvSpPr/>
          <p:nvPr/>
        </p:nvSpPr>
        <p:spPr>
          <a:xfrm>
            <a:off x="7483335" y="3795729"/>
            <a:ext cx="217549" cy="208705"/>
          </a:xfrm>
          <a:prstGeom prst="roundRect">
            <a:avLst/>
          </a:prstGeom>
          <a:solidFill>
            <a:srgbClr val="0175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83" name="NumBox 4">
            <a:extLst>
              <a:ext uri="{FF2B5EF4-FFF2-40B4-BE49-F238E27FC236}">
                <a16:creationId xmlns:a16="http://schemas.microsoft.com/office/drawing/2014/main" id="{5C08A5ED-A6C9-EBE1-CED2-D0B0A207A691}"/>
              </a:ext>
            </a:extLst>
          </p:cNvPr>
          <p:cNvSpPr/>
          <p:nvPr/>
        </p:nvSpPr>
        <p:spPr>
          <a:xfrm>
            <a:off x="8516882" y="2743927"/>
            <a:ext cx="274320" cy="274320"/>
          </a:xfrm>
          <a:prstGeom prst="roundRect">
            <a:avLst/>
          </a:prstGeom>
          <a:solidFill>
            <a:srgbClr val="0175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84" name="NumBox 5">
            <a:extLst>
              <a:ext uri="{FF2B5EF4-FFF2-40B4-BE49-F238E27FC236}">
                <a16:creationId xmlns:a16="http://schemas.microsoft.com/office/drawing/2014/main" id="{F98C2207-19FF-10A6-4577-389CCD96283C}"/>
              </a:ext>
            </a:extLst>
          </p:cNvPr>
          <p:cNvSpPr/>
          <p:nvPr/>
        </p:nvSpPr>
        <p:spPr>
          <a:xfrm>
            <a:off x="6733110" y="2139369"/>
            <a:ext cx="274320" cy="274320"/>
          </a:xfrm>
          <a:prstGeom prst="roundRect">
            <a:avLst/>
          </a:prstGeom>
          <a:solidFill>
            <a:srgbClr val="0175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85" name="NumBox 6">
            <a:extLst>
              <a:ext uri="{FF2B5EF4-FFF2-40B4-BE49-F238E27FC236}">
                <a16:creationId xmlns:a16="http://schemas.microsoft.com/office/drawing/2014/main" id="{FCDE081E-250C-DF63-7BC9-B9BA451D7B26}"/>
              </a:ext>
            </a:extLst>
          </p:cNvPr>
          <p:cNvSpPr/>
          <p:nvPr/>
        </p:nvSpPr>
        <p:spPr>
          <a:xfrm>
            <a:off x="10229531" y="4918978"/>
            <a:ext cx="274320" cy="274320"/>
          </a:xfrm>
          <a:prstGeom prst="roundRect">
            <a:avLst/>
          </a:prstGeom>
          <a:solidFill>
            <a:srgbClr val="0175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pic>
        <p:nvPicPr>
          <p:cNvPr id="86" name="Graphic 85">
            <a:extLst>
              <a:ext uri="{FF2B5EF4-FFF2-40B4-BE49-F238E27FC236}">
                <a16:creationId xmlns:a16="http://schemas.microsoft.com/office/drawing/2014/main" id="{B877D917-F213-866D-EDF4-84D445F4D624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5724318" y="5369385"/>
            <a:ext cx="182880" cy="182880"/>
          </a:xfrm>
          <a:prstGeom prst="rect">
            <a:avLst/>
          </a:prstGeom>
        </p:spPr>
      </p:pic>
      <p:pic>
        <p:nvPicPr>
          <p:cNvPr id="87" name="Graphic 86">
            <a:extLst>
              <a:ext uri="{FF2B5EF4-FFF2-40B4-BE49-F238E27FC236}">
                <a16:creationId xmlns:a16="http://schemas.microsoft.com/office/drawing/2014/main" id="{845BDD65-8F93-EE77-F8D2-23DC63FDA29C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7997448" y="5211705"/>
            <a:ext cx="182880" cy="182880"/>
          </a:xfrm>
          <a:prstGeom prst="rect">
            <a:avLst/>
          </a:prstGeom>
        </p:spPr>
      </p:pic>
      <p:pic>
        <p:nvPicPr>
          <p:cNvPr id="88" name="Graphic 87">
            <a:extLst>
              <a:ext uri="{FF2B5EF4-FFF2-40B4-BE49-F238E27FC236}">
                <a16:creationId xmlns:a16="http://schemas.microsoft.com/office/drawing/2014/main" id="{6A1040E9-2EB2-597F-DF6B-1A922B98B481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9210607" y="5211705"/>
            <a:ext cx="182880" cy="182880"/>
          </a:xfrm>
          <a:prstGeom prst="rect">
            <a:avLst/>
          </a:prstGeom>
        </p:spPr>
      </p:pic>
      <p:sp>
        <p:nvSpPr>
          <p:cNvPr id="89" name="NumBox 2">
            <a:extLst>
              <a:ext uri="{FF2B5EF4-FFF2-40B4-BE49-F238E27FC236}">
                <a16:creationId xmlns:a16="http://schemas.microsoft.com/office/drawing/2014/main" id="{37BBC434-697A-F40F-D0B3-5F21CC3A2F5B}"/>
              </a:ext>
            </a:extLst>
          </p:cNvPr>
          <p:cNvSpPr/>
          <p:nvPr/>
        </p:nvSpPr>
        <p:spPr>
          <a:xfrm>
            <a:off x="5077882" y="3561410"/>
            <a:ext cx="274320" cy="274320"/>
          </a:xfrm>
          <a:prstGeom prst="roundRect">
            <a:avLst/>
          </a:prstGeom>
          <a:solidFill>
            <a:srgbClr val="0175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7F32E153-7A80-39EF-22FF-70080DC95015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3967788" y="3222088"/>
            <a:ext cx="320040" cy="320040"/>
          </a:xfrm>
          <a:prstGeom prst="rect">
            <a:avLst/>
          </a:prstGeom>
        </p:spPr>
      </p:pic>
      <p:pic>
        <p:nvPicPr>
          <p:cNvPr id="91" name="Graphic 14">
            <a:extLst>
              <a:ext uri="{FF2B5EF4-FFF2-40B4-BE49-F238E27FC236}">
                <a16:creationId xmlns:a16="http://schemas.microsoft.com/office/drawing/2014/main" id="{D9568C57-8A46-550B-8E98-C21C249EA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4665" y="2906323"/>
            <a:ext cx="320040" cy="32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" name="Graphic 6">
            <a:extLst>
              <a:ext uri="{FF2B5EF4-FFF2-40B4-BE49-F238E27FC236}">
                <a16:creationId xmlns:a16="http://schemas.microsoft.com/office/drawing/2014/main" id="{B0AA8ED0-77C5-CDE0-DD25-9683BFAD7D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116" y="2916356"/>
            <a:ext cx="320040" cy="32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" name="Graphic 14">
            <a:extLst>
              <a:ext uri="{FF2B5EF4-FFF2-40B4-BE49-F238E27FC236}">
                <a16:creationId xmlns:a16="http://schemas.microsoft.com/office/drawing/2014/main" id="{27DF177A-D227-CB4E-7800-7DFA444EA5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366" y="3901737"/>
            <a:ext cx="320040" cy="32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" name="TextBox 37">
            <a:extLst>
              <a:ext uri="{FF2B5EF4-FFF2-40B4-BE49-F238E27FC236}">
                <a16:creationId xmlns:a16="http://schemas.microsoft.com/office/drawing/2014/main" id="{EAA6C463-762A-E66D-A763-61D0B88F93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8281" y="3317084"/>
            <a:ext cx="172503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800" i="1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anonymization and queries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8DFDB8A5-6B54-A901-41B8-AEAA51E5BC40}"/>
              </a:ext>
            </a:extLst>
          </p:cNvPr>
          <p:cNvCxnSpPr>
            <a:cxnSpLocks/>
          </p:cNvCxnSpPr>
          <p:nvPr/>
        </p:nvCxnSpPr>
        <p:spPr>
          <a:xfrm>
            <a:off x="6050793" y="3096888"/>
            <a:ext cx="832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B8205B88-AA6C-3CF7-B95D-308E8DC3C1E1}"/>
              </a:ext>
            </a:extLst>
          </p:cNvPr>
          <p:cNvCxnSpPr>
            <a:cxnSpLocks/>
          </p:cNvCxnSpPr>
          <p:nvPr/>
        </p:nvCxnSpPr>
        <p:spPr>
          <a:xfrm flipV="1">
            <a:off x="7680335" y="3082616"/>
            <a:ext cx="443771" cy="160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>
            <a:extLst>
              <a:ext uri="{FF2B5EF4-FFF2-40B4-BE49-F238E27FC236}">
                <a16:creationId xmlns:a16="http://schemas.microsoft.com/office/drawing/2014/main" id="{17A33D05-3380-A36E-27F3-6DC5C562D01A}"/>
              </a:ext>
            </a:extLst>
          </p:cNvPr>
          <p:cNvCxnSpPr>
            <a:cxnSpLocks/>
          </p:cNvCxnSpPr>
          <p:nvPr/>
        </p:nvCxnSpPr>
        <p:spPr>
          <a:xfrm rot="10800000">
            <a:off x="6023490" y="3922650"/>
            <a:ext cx="1099394" cy="181902"/>
          </a:xfrm>
          <a:prstGeom prst="bentConnector3">
            <a:avLst>
              <a:gd name="adj1" fmla="val 69962"/>
            </a:avLst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97">
            <a:extLst>
              <a:ext uri="{FF2B5EF4-FFF2-40B4-BE49-F238E27FC236}">
                <a16:creationId xmlns:a16="http://schemas.microsoft.com/office/drawing/2014/main" id="{7B3058DE-1D94-508A-72BD-1097B61FB36B}"/>
              </a:ext>
            </a:extLst>
          </p:cNvPr>
          <p:cNvCxnSpPr>
            <a:cxnSpLocks/>
          </p:cNvCxnSpPr>
          <p:nvPr/>
        </p:nvCxnSpPr>
        <p:spPr>
          <a:xfrm rot="10800000" flipV="1">
            <a:off x="6024331" y="4163133"/>
            <a:ext cx="1097709" cy="336076"/>
          </a:xfrm>
          <a:prstGeom prst="bentConnector3">
            <a:avLst>
              <a:gd name="adj1" fmla="val 69992"/>
            </a:avLst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98">
            <a:extLst>
              <a:ext uri="{FF2B5EF4-FFF2-40B4-BE49-F238E27FC236}">
                <a16:creationId xmlns:a16="http://schemas.microsoft.com/office/drawing/2014/main" id="{127678BD-9868-4626-3DF3-509F11173F80}"/>
              </a:ext>
            </a:extLst>
          </p:cNvPr>
          <p:cNvCxnSpPr>
            <a:cxnSpLocks/>
          </p:cNvCxnSpPr>
          <p:nvPr/>
        </p:nvCxnSpPr>
        <p:spPr>
          <a:xfrm flipV="1">
            <a:off x="6691080" y="4063039"/>
            <a:ext cx="746211" cy="557915"/>
          </a:xfrm>
          <a:prstGeom prst="bentConnector3">
            <a:avLst>
              <a:gd name="adj1" fmla="val 130635"/>
            </a:avLst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B30D4811-2DA5-9305-61A2-151318B0C265}"/>
              </a:ext>
            </a:extLst>
          </p:cNvPr>
          <p:cNvCxnSpPr>
            <a:cxnSpLocks/>
            <a:stCxn id="46" idx="2"/>
            <a:endCxn id="93" idx="3"/>
          </p:cNvCxnSpPr>
          <p:nvPr/>
        </p:nvCxnSpPr>
        <p:spPr>
          <a:xfrm rot="5400000">
            <a:off x="7705537" y="3575518"/>
            <a:ext cx="216108" cy="756370"/>
          </a:xfrm>
          <a:prstGeom prst="bentConnector2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100">
            <a:extLst>
              <a:ext uri="{FF2B5EF4-FFF2-40B4-BE49-F238E27FC236}">
                <a16:creationId xmlns:a16="http://schemas.microsoft.com/office/drawing/2014/main" id="{ABAAB4C5-4DA2-A210-2246-3DFD37883226}"/>
              </a:ext>
            </a:extLst>
          </p:cNvPr>
          <p:cNvCxnSpPr>
            <a:cxnSpLocks/>
            <a:stCxn id="94" idx="2"/>
            <a:endCxn id="46" idx="1"/>
          </p:cNvCxnSpPr>
          <p:nvPr/>
        </p:nvCxnSpPr>
        <p:spPr>
          <a:xfrm rot="16200000" flipH="1">
            <a:off x="7549728" y="3203600"/>
            <a:ext cx="153101" cy="810955"/>
          </a:xfrm>
          <a:prstGeom prst="bentConnector2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FE09D0CA-9E27-2FDF-5E1E-BE32264F77C1}"/>
              </a:ext>
            </a:extLst>
          </p:cNvPr>
          <p:cNvCxnSpPr>
            <a:cxnSpLocks/>
          </p:cNvCxnSpPr>
          <p:nvPr/>
        </p:nvCxnSpPr>
        <p:spPr>
          <a:xfrm flipV="1">
            <a:off x="7864993" y="3465221"/>
            <a:ext cx="1671718" cy="13351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NumBox 6">
            <a:extLst>
              <a:ext uri="{FF2B5EF4-FFF2-40B4-BE49-F238E27FC236}">
                <a16:creationId xmlns:a16="http://schemas.microsoft.com/office/drawing/2014/main" id="{8AFE0265-D986-0C8E-77EF-0D63E7B4A562}"/>
              </a:ext>
            </a:extLst>
          </p:cNvPr>
          <p:cNvSpPr/>
          <p:nvPr/>
        </p:nvSpPr>
        <p:spPr>
          <a:xfrm>
            <a:off x="7684795" y="4944998"/>
            <a:ext cx="274320" cy="274320"/>
          </a:xfrm>
          <a:prstGeom prst="roundRect">
            <a:avLst/>
          </a:prstGeom>
          <a:solidFill>
            <a:srgbClr val="0175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22D2C3E3-9140-7941-C49E-B7894EE5AF7C}"/>
              </a:ext>
            </a:extLst>
          </p:cNvPr>
          <p:cNvSpPr/>
          <p:nvPr/>
        </p:nvSpPr>
        <p:spPr>
          <a:xfrm>
            <a:off x="4318435" y="3596803"/>
            <a:ext cx="202973" cy="2645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TextBox 37">
            <a:extLst>
              <a:ext uri="{FF2B5EF4-FFF2-40B4-BE49-F238E27FC236}">
                <a16:creationId xmlns:a16="http://schemas.microsoft.com/office/drawing/2014/main" id="{6A14D55B-4E68-2937-981D-240352B61B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7173" y="3512349"/>
            <a:ext cx="12851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  <a:p>
            <a:pPr algn="ctr" defTabSz="685730"/>
            <a:r>
              <a:rPr lang="en-US" sz="800" i="1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anonymize sensitive flight data</a:t>
            </a: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07677784-52CA-000B-FD58-85C1345382B5}"/>
              </a:ext>
            </a:extLst>
          </p:cNvPr>
          <p:cNvSpPr/>
          <p:nvPr/>
        </p:nvSpPr>
        <p:spPr>
          <a:xfrm>
            <a:off x="3132986" y="3549679"/>
            <a:ext cx="245582" cy="325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TextBox 37">
            <a:extLst>
              <a:ext uri="{FF2B5EF4-FFF2-40B4-BE49-F238E27FC236}">
                <a16:creationId xmlns:a16="http://schemas.microsoft.com/office/drawing/2014/main" id="{603E3DFE-3D31-E5E6-E788-76E934C966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8698" y="3494757"/>
            <a:ext cx="107834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Greengrass</a:t>
            </a:r>
          </a:p>
          <a:p>
            <a:pPr algn="ctr" defTabSz="685730"/>
            <a:r>
              <a:rPr lang="en-US" sz="800" i="1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local gateway</a:t>
            </a:r>
          </a:p>
        </p:txBody>
      </p:sp>
      <p:cxnSp>
        <p:nvCxnSpPr>
          <p:cNvPr id="156" name="Elbow Connector 155">
            <a:extLst>
              <a:ext uri="{FF2B5EF4-FFF2-40B4-BE49-F238E27FC236}">
                <a16:creationId xmlns:a16="http://schemas.microsoft.com/office/drawing/2014/main" id="{163F41D6-D824-A500-3AD9-F66E405A4CE3}"/>
              </a:ext>
            </a:extLst>
          </p:cNvPr>
          <p:cNvCxnSpPr>
            <a:cxnSpLocks/>
          </p:cNvCxnSpPr>
          <p:nvPr/>
        </p:nvCxnSpPr>
        <p:spPr>
          <a:xfrm rot="10800000">
            <a:off x="3948602" y="2457621"/>
            <a:ext cx="2220128" cy="5170"/>
          </a:xfrm>
          <a:prstGeom prst="bentConnector3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AFB2A85C-E737-876C-93CC-EC52777AA28D}"/>
              </a:ext>
            </a:extLst>
          </p:cNvPr>
          <p:cNvCxnSpPr>
            <a:cxnSpLocks/>
          </p:cNvCxnSpPr>
          <p:nvPr/>
        </p:nvCxnSpPr>
        <p:spPr>
          <a:xfrm flipV="1">
            <a:off x="3936620" y="2460206"/>
            <a:ext cx="14062" cy="809305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ED86454E-6D8B-8957-8BFF-7E01899642CE}"/>
              </a:ext>
            </a:extLst>
          </p:cNvPr>
          <p:cNvCxnSpPr>
            <a:cxnSpLocks/>
          </p:cNvCxnSpPr>
          <p:nvPr/>
        </p:nvCxnSpPr>
        <p:spPr>
          <a:xfrm flipV="1">
            <a:off x="3414327" y="3265169"/>
            <a:ext cx="517417" cy="6279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81EA94D3-C0B4-2031-8E83-45F82F05C21C}"/>
              </a:ext>
            </a:extLst>
          </p:cNvPr>
          <p:cNvCxnSpPr>
            <a:cxnSpLocks/>
          </p:cNvCxnSpPr>
          <p:nvPr/>
        </p:nvCxnSpPr>
        <p:spPr>
          <a:xfrm flipV="1">
            <a:off x="6489160" y="2460562"/>
            <a:ext cx="920695" cy="3616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Rectangle 159">
            <a:extLst>
              <a:ext uri="{FF2B5EF4-FFF2-40B4-BE49-F238E27FC236}">
                <a16:creationId xmlns:a16="http://schemas.microsoft.com/office/drawing/2014/main" id="{CD329ED2-29FE-25EF-6EA7-8B2BC23BBEB4}"/>
              </a:ext>
            </a:extLst>
          </p:cNvPr>
          <p:cNvSpPr/>
          <p:nvPr/>
        </p:nvSpPr>
        <p:spPr>
          <a:xfrm>
            <a:off x="6261445" y="4177598"/>
            <a:ext cx="198472" cy="1729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1" name="TextBox 37">
            <a:extLst>
              <a:ext uri="{FF2B5EF4-FFF2-40B4-BE49-F238E27FC236}">
                <a16:creationId xmlns:a16="http://schemas.microsoft.com/office/drawing/2014/main" id="{FED3C03C-6405-ABFC-E821-887868F00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6445" y="4034505"/>
            <a:ext cx="12828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  <a:p>
            <a:pPr algn="ctr" defTabSz="685730"/>
            <a:r>
              <a:rPr lang="en-US" sz="800" i="1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raw engine flight data</a:t>
            </a:r>
          </a:p>
        </p:txBody>
      </p:sp>
      <p:sp>
        <p:nvSpPr>
          <p:cNvPr id="162" name="TextBox 37">
            <a:extLst>
              <a:ext uri="{FF2B5EF4-FFF2-40B4-BE49-F238E27FC236}">
                <a16:creationId xmlns:a16="http://schemas.microsoft.com/office/drawing/2014/main" id="{D3033891-0CB5-D884-B11B-7A4CDB34F6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6393" y="3209658"/>
            <a:ext cx="10578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Glue</a:t>
            </a:r>
            <a:endParaRPr lang="en-US" sz="800" i="1" dirty="0">
              <a:solidFill>
                <a:schemeClr val="bg2">
                  <a:lumMod val="10000"/>
                </a:scheme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63" name="TextBox 37">
            <a:extLst>
              <a:ext uri="{FF2B5EF4-FFF2-40B4-BE49-F238E27FC236}">
                <a16:creationId xmlns:a16="http://schemas.microsoft.com/office/drawing/2014/main" id="{54DC7FCB-C89B-8950-FDDC-630D1E002A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4745" y="3183474"/>
            <a:ext cx="10578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Athena</a:t>
            </a:r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C76DBA6E-AC02-7BD2-CD13-A503430DD95E}"/>
              </a:ext>
            </a:extLst>
          </p:cNvPr>
          <p:cNvCxnSpPr>
            <a:cxnSpLocks/>
          </p:cNvCxnSpPr>
          <p:nvPr/>
        </p:nvCxnSpPr>
        <p:spPr>
          <a:xfrm flipH="1" flipV="1">
            <a:off x="8584330" y="3478572"/>
            <a:ext cx="11469" cy="939291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5" name="Rectangle 164">
            <a:extLst>
              <a:ext uri="{FF2B5EF4-FFF2-40B4-BE49-F238E27FC236}">
                <a16:creationId xmlns:a16="http://schemas.microsoft.com/office/drawing/2014/main" id="{CE282DAD-7794-2F0F-31F2-AF0B89BC0B3F}"/>
              </a:ext>
            </a:extLst>
          </p:cNvPr>
          <p:cNvSpPr/>
          <p:nvPr/>
        </p:nvSpPr>
        <p:spPr>
          <a:xfrm>
            <a:off x="8108856" y="3936528"/>
            <a:ext cx="142943" cy="113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6" name="TextBox 37">
            <a:extLst>
              <a:ext uri="{FF2B5EF4-FFF2-40B4-BE49-F238E27FC236}">
                <a16:creationId xmlns:a16="http://schemas.microsoft.com/office/drawing/2014/main" id="{EAF7CC6F-AA1A-2D36-42B0-933E560538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1642" y="3882683"/>
            <a:ext cx="771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  <a:p>
            <a:pPr algn="ctr" defTabSz="685730"/>
            <a:r>
              <a:rPr lang="en-US" sz="800" i="1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processed flight data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14DDE8BA-17F9-A33C-E5DB-0EF1B04B35F1}"/>
              </a:ext>
            </a:extLst>
          </p:cNvPr>
          <p:cNvSpPr/>
          <p:nvPr/>
        </p:nvSpPr>
        <p:spPr>
          <a:xfrm>
            <a:off x="7589252" y="4231024"/>
            <a:ext cx="152458" cy="157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TextBox 37">
            <a:extLst>
              <a:ext uri="{FF2B5EF4-FFF2-40B4-BE49-F238E27FC236}">
                <a16:creationId xmlns:a16="http://schemas.microsoft.com/office/drawing/2014/main" id="{39C39BBF-84DF-54DC-15B4-4AAA31A688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1308" y="4205554"/>
            <a:ext cx="172503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Kinesis Data Analytics</a:t>
            </a:r>
          </a:p>
          <a:p>
            <a:pPr algn="ctr" defTabSz="685730"/>
            <a:r>
              <a:rPr lang="en-US" sz="800" i="1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flight processing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7A92D5E5-27D6-C02E-D627-BAC432971B86}"/>
              </a:ext>
            </a:extLst>
          </p:cNvPr>
          <p:cNvSpPr/>
          <p:nvPr/>
        </p:nvSpPr>
        <p:spPr>
          <a:xfrm>
            <a:off x="6507179" y="4910241"/>
            <a:ext cx="100544" cy="3199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B67E8D11-054D-452D-D84F-D0559A8230A8}"/>
              </a:ext>
            </a:extLst>
          </p:cNvPr>
          <p:cNvSpPr/>
          <p:nvPr/>
        </p:nvSpPr>
        <p:spPr>
          <a:xfrm>
            <a:off x="6526621" y="4787312"/>
            <a:ext cx="117096" cy="103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9BD219AE-3302-F389-732C-3ABBAF77C713}"/>
              </a:ext>
            </a:extLst>
          </p:cNvPr>
          <p:cNvSpPr/>
          <p:nvPr/>
        </p:nvSpPr>
        <p:spPr>
          <a:xfrm>
            <a:off x="8550080" y="4904033"/>
            <a:ext cx="45719" cy="1085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E1D31933-E24A-43BF-4BCB-744FA84B289F}"/>
              </a:ext>
            </a:extLst>
          </p:cNvPr>
          <p:cNvSpPr/>
          <p:nvPr/>
        </p:nvSpPr>
        <p:spPr>
          <a:xfrm>
            <a:off x="8481846" y="4759706"/>
            <a:ext cx="113953" cy="1339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56B67EFA-CB7B-D8D2-EF70-9526F5A6D00D}"/>
              </a:ext>
            </a:extLst>
          </p:cNvPr>
          <p:cNvSpPr/>
          <p:nvPr/>
        </p:nvSpPr>
        <p:spPr>
          <a:xfrm>
            <a:off x="6226643" y="4829927"/>
            <a:ext cx="888723" cy="222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TextBox 37">
            <a:extLst>
              <a:ext uri="{FF2B5EF4-FFF2-40B4-BE49-F238E27FC236}">
                <a16:creationId xmlns:a16="http://schemas.microsoft.com/office/drawing/2014/main" id="{19EA7D80-81C5-D1CC-14CD-EBF6595953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9408" y="4737185"/>
            <a:ext cx="13233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Simple Notification Service</a:t>
            </a:r>
            <a:endParaRPr lang="en-US" sz="800" b="1" dirty="0">
              <a:solidFill>
                <a:schemeClr val="bg2">
                  <a:lumMod val="10000"/>
                </a:scheme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pPr algn="ctr" defTabSz="685730"/>
            <a:r>
              <a:rPr lang="en-US" sz="800" i="1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fault notifications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3BF5DA98-6D74-684F-6BB1-C4F14FB18E0B}"/>
              </a:ext>
            </a:extLst>
          </p:cNvPr>
          <p:cNvSpPr/>
          <p:nvPr/>
        </p:nvSpPr>
        <p:spPr>
          <a:xfrm>
            <a:off x="8133482" y="4849136"/>
            <a:ext cx="832488" cy="196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6" name="TextBox 37">
            <a:extLst>
              <a:ext uri="{FF2B5EF4-FFF2-40B4-BE49-F238E27FC236}">
                <a16:creationId xmlns:a16="http://schemas.microsoft.com/office/drawing/2014/main" id="{73805585-CAC9-4FA0-4BC0-FCC0B233C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11988" y="4743604"/>
            <a:ext cx="134468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QuickSight</a:t>
            </a:r>
          </a:p>
          <a:p>
            <a:pPr algn="ctr" defTabSz="685730"/>
            <a:r>
              <a:rPr lang="en-US" sz="800" i="1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fleet-wide analytics</a:t>
            </a:r>
          </a:p>
        </p:txBody>
      </p: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447F3AE0-2D59-ECDF-D701-8C9F1D0FC757}"/>
              </a:ext>
            </a:extLst>
          </p:cNvPr>
          <p:cNvCxnSpPr>
            <a:cxnSpLocks/>
          </p:cNvCxnSpPr>
          <p:nvPr/>
        </p:nvCxnSpPr>
        <p:spPr>
          <a:xfrm flipH="1" flipV="1">
            <a:off x="6542527" y="3100204"/>
            <a:ext cx="13316" cy="1374494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8" name="TextBox 177">
            <a:extLst>
              <a:ext uri="{FF2B5EF4-FFF2-40B4-BE49-F238E27FC236}">
                <a16:creationId xmlns:a16="http://schemas.microsoft.com/office/drawing/2014/main" id="{5D84F1FE-F09A-7AF5-3989-B5C441A20A46}"/>
              </a:ext>
            </a:extLst>
          </p:cNvPr>
          <p:cNvSpPr txBox="1"/>
          <p:nvPr/>
        </p:nvSpPr>
        <p:spPr>
          <a:xfrm>
            <a:off x="4063999" y="21014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79" name="TextBox 37">
            <a:extLst>
              <a:ext uri="{FF2B5EF4-FFF2-40B4-BE49-F238E27FC236}">
                <a16:creationId xmlns:a16="http://schemas.microsoft.com/office/drawing/2014/main" id="{E5ADC834-C4E4-C41E-48DE-7BEDFC7F93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3032" y="2351114"/>
            <a:ext cx="99280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730"/>
            <a:r>
              <a:rPr lang="en-US" sz="800" dirty="0">
                <a:solidFill>
                  <a:schemeClr val="bg2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Marketplace</a:t>
            </a: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58605</TotalTime>
  <Words>356</Words>
  <Application>Microsoft Macintosh PowerPoint</Application>
  <PresentationFormat>Widescreen</PresentationFormat>
  <Paragraphs>72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Connected Aircraft Solution Architecture</dc:title>
  <dc:subject/>
  <dc:creator>Amazon Web Services</dc:creator>
  <cp:keywords/>
  <dc:description/>
  <cp:lastModifiedBy>Janelle Nolan</cp:lastModifiedBy>
  <cp:revision>97</cp:revision>
  <dcterms:created xsi:type="dcterms:W3CDTF">2020-07-21T19:38:25Z</dcterms:created>
  <dcterms:modified xsi:type="dcterms:W3CDTF">2022-12-14T21:48:04Z</dcterms:modified>
  <cp:category/>
</cp:coreProperties>
</file>