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8/11/2023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4.svg"/><Relationship Id="rId26" Type="http://schemas.openxmlformats.org/officeDocument/2006/relationships/image" Target="../media/image22.svg"/><Relationship Id="rId21" Type="http://schemas.openxmlformats.org/officeDocument/2006/relationships/image" Target="../media/image17.png"/><Relationship Id="rId34" Type="http://schemas.openxmlformats.org/officeDocument/2006/relationships/image" Target="../media/image30.svg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38" Type="http://schemas.openxmlformats.org/officeDocument/2006/relationships/image" Target="../media/image3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scale-geospatial-data-lakes/scale-geospatial-data-lakes.html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0.svg"/><Relationship Id="rId32" Type="http://schemas.openxmlformats.org/officeDocument/2006/relationships/image" Target="../media/image28.svg"/><Relationship Id="rId37" Type="http://schemas.openxmlformats.org/officeDocument/2006/relationships/image" Target="../media/image33.pn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svg"/><Relationship Id="rId36" Type="http://schemas.openxmlformats.org/officeDocument/2006/relationships/image" Target="../media/image32.svg"/><Relationship Id="rId10" Type="http://schemas.openxmlformats.org/officeDocument/2006/relationships/image" Target="../media/image6.sv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svg"/><Relationship Id="rId22" Type="http://schemas.openxmlformats.org/officeDocument/2006/relationships/image" Target="../media/image18.svg"/><Relationship Id="rId27" Type="http://schemas.openxmlformats.org/officeDocument/2006/relationships/image" Target="../media/image23.png"/><Relationship Id="rId30" Type="http://schemas.openxmlformats.org/officeDocument/2006/relationships/image" Target="../media/image26.svg"/><Relationship Id="rId35" Type="http://schemas.openxmlformats.org/officeDocument/2006/relationships/image" Target="../media/image31.png"/><Relationship Id="rId8" Type="http://schemas.openxmlformats.org/officeDocument/2006/relationships/image" Target="../media/image4.sv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9" y="134489"/>
            <a:ext cx="5363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Scale Geospatial Data Lakes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174" name="TextBox 28">
            <a:extLst>
              <a:ext uri="{FF2B5EF4-FFF2-40B4-BE49-F238E27FC236}">
                <a16:creationId xmlns:a16="http://schemas.microsoft.com/office/drawing/2014/main" id="{9BE6B176-C228-4BD2-BBA8-4AA730CE0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6603" y="3465643"/>
            <a:ext cx="121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endpoint</a:t>
            </a:r>
            <a:endParaRPr lang="en-US" altLang="en-US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395366F-6DF1-4E40-A55E-31C07346BC1A}"/>
              </a:ext>
            </a:extLst>
          </p:cNvPr>
          <p:cNvSpPr/>
          <p:nvPr/>
        </p:nvSpPr>
        <p:spPr>
          <a:xfrm>
            <a:off x="1537758" y="1235912"/>
            <a:ext cx="2742879" cy="4724383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B2602A35-A279-45D7-9AA4-CBEAE2508A20}"/>
              </a:ext>
            </a:extLst>
          </p:cNvPr>
          <p:cNvCxnSpPr>
            <a:cxnSpLocks/>
          </p:cNvCxnSpPr>
          <p:nvPr/>
        </p:nvCxnSpPr>
        <p:spPr>
          <a:xfrm flipV="1">
            <a:off x="3710762" y="3140902"/>
            <a:ext cx="949657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513D221F-C89F-48A8-AFC8-4A8299D0DB01}"/>
              </a:ext>
            </a:extLst>
          </p:cNvPr>
          <p:cNvCxnSpPr>
            <a:cxnSpLocks/>
            <a:stCxn id="221" idx="2"/>
          </p:cNvCxnSpPr>
          <p:nvPr/>
        </p:nvCxnSpPr>
        <p:spPr>
          <a:xfrm flipH="1">
            <a:off x="4885148" y="3675355"/>
            <a:ext cx="3592" cy="243045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4EA059E5-01DB-486D-9F00-093ADE44AC00}"/>
              </a:ext>
            </a:extLst>
          </p:cNvPr>
          <p:cNvSpPr/>
          <p:nvPr/>
        </p:nvSpPr>
        <p:spPr>
          <a:xfrm>
            <a:off x="6061118" y="1540702"/>
            <a:ext cx="3029764" cy="235322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11111E8-6E2B-4D72-9DB4-8CCE5FCC61C9}"/>
              </a:ext>
            </a:extLst>
          </p:cNvPr>
          <p:cNvSpPr/>
          <p:nvPr/>
        </p:nvSpPr>
        <p:spPr>
          <a:xfrm>
            <a:off x="4364586" y="1235133"/>
            <a:ext cx="5819534" cy="4725168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100" i="1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B1BDA50-A5BA-4953-B535-0AC5335FFD63}"/>
              </a:ext>
            </a:extLst>
          </p:cNvPr>
          <p:cNvSpPr/>
          <p:nvPr/>
        </p:nvSpPr>
        <p:spPr>
          <a:xfrm>
            <a:off x="5128944" y="4769518"/>
            <a:ext cx="2819595" cy="113057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81" name="Elbow Connector 71">
            <a:extLst>
              <a:ext uri="{FF2B5EF4-FFF2-40B4-BE49-F238E27FC236}">
                <a16:creationId xmlns:a16="http://schemas.microsoft.com/office/drawing/2014/main" id="{1074B7D3-B027-49D6-B68E-5E41DEA61A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3522647" y="1545929"/>
            <a:ext cx="823874" cy="1908871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Elbow Connector 73">
            <a:extLst>
              <a:ext uri="{FF2B5EF4-FFF2-40B4-BE49-F238E27FC236}">
                <a16:creationId xmlns:a16="http://schemas.microsoft.com/office/drawing/2014/main" id="{2E9C4A41-834D-4C46-AE2C-DE9B23733C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995191" y="2032644"/>
            <a:ext cx="471972" cy="583541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75">
            <a:extLst>
              <a:ext uri="{FF2B5EF4-FFF2-40B4-BE49-F238E27FC236}">
                <a16:creationId xmlns:a16="http://schemas.microsoft.com/office/drawing/2014/main" id="{3CE8A8EF-C21F-4FCD-9B7C-40BCA9815AA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66241" y="3195093"/>
            <a:ext cx="2363372" cy="150042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77">
            <a:extLst>
              <a:ext uri="{FF2B5EF4-FFF2-40B4-BE49-F238E27FC236}">
                <a16:creationId xmlns:a16="http://schemas.microsoft.com/office/drawing/2014/main" id="{A9B98E53-D7D4-49DD-AD3B-A6772F9F8919}"/>
              </a:ext>
            </a:extLst>
          </p:cNvPr>
          <p:cNvCxnSpPr>
            <a:cxnSpLocks/>
            <a:endCxn id="203" idx="2"/>
          </p:cNvCxnSpPr>
          <p:nvPr/>
        </p:nvCxnSpPr>
        <p:spPr>
          <a:xfrm flipV="1">
            <a:off x="5117619" y="2566075"/>
            <a:ext cx="341797" cy="574827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82">
            <a:extLst>
              <a:ext uri="{FF2B5EF4-FFF2-40B4-BE49-F238E27FC236}">
                <a16:creationId xmlns:a16="http://schemas.microsoft.com/office/drawing/2014/main" id="{0D061964-6E80-4A8A-BB80-0C620B42873F}"/>
              </a:ext>
            </a:extLst>
          </p:cNvPr>
          <p:cNvCxnSpPr>
            <a:cxnSpLocks/>
            <a:endCxn id="201" idx="0"/>
          </p:cNvCxnSpPr>
          <p:nvPr/>
        </p:nvCxnSpPr>
        <p:spPr>
          <a:xfrm>
            <a:off x="5818321" y="1995491"/>
            <a:ext cx="1032704" cy="777109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93">
            <a:extLst>
              <a:ext uri="{FF2B5EF4-FFF2-40B4-BE49-F238E27FC236}">
                <a16:creationId xmlns:a16="http://schemas.microsoft.com/office/drawing/2014/main" id="{D8C9C252-ABD0-40AD-BFED-3E03CA653E7C}"/>
              </a:ext>
            </a:extLst>
          </p:cNvPr>
          <p:cNvCxnSpPr>
            <a:cxnSpLocks/>
          </p:cNvCxnSpPr>
          <p:nvPr/>
        </p:nvCxnSpPr>
        <p:spPr>
          <a:xfrm rot="16200000" flipH="1">
            <a:off x="6719112" y="2683042"/>
            <a:ext cx="1497204" cy="1247316"/>
          </a:xfrm>
          <a:prstGeom prst="bentConnector3">
            <a:avLst>
              <a:gd name="adj1" fmla="val 6006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00">
            <a:extLst>
              <a:ext uri="{FF2B5EF4-FFF2-40B4-BE49-F238E27FC236}">
                <a16:creationId xmlns:a16="http://schemas.microsoft.com/office/drawing/2014/main" id="{5D0E6F96-3186-448E-9D2D-06A9C217E1DC}"/>
              </a:ext>
            </a:extLst>
          </p:cNvPr>
          <p:cNvCxnSpPr>
            <a:cxnSpLocks/>
            <a:stCxn id="201" idx="3"/>
          </p:cNvCxnSpPr>
          <p:nvPr/>
        </p:nvCxnSpPr>
        <p:spPr>
          <a:xfrm flipV="1">
            <a:off x="7537010" y="2110643"/>
            <a:ext cx="223473" cy="1188311"/>
          </a:xfrm>
          <a:prstGeom prst="bentConnector3">
            <a:avLst>
              <a:gd name="adj1" fmla="val 309790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06">
            <a:extLst>
              <a:ext uri="{FF2B5EF4-FFF2-40B4-BE49-F238E27FC236}">
                <a16:creationId xmlns:a16="http://schemas.microsoft.com/office/drawing/2014/main" id="{ADE17936-6578-44A7-94E5-FFDFDD5AF6BC}"/>
              </a:ext>
            </a:extLst>
          </p:cNvPr>
          <p:cNvCxnSpPr>
            <a:cxnSpLocks/>
            <a:stCxn id="201" idx="3"/>
          </p:cNvCxnSpPr>
          <p:nvPr/>
        </p:nvCxnSpPr>
        <p:spPr>
          <a:xfrm flipV="1">
            <a:off x="7537010" y="2110643"/>
            <a:ext cx="898496" cy="1188311"/>
          </a:xfrm>
          <a:prstGeom prst="bentConnector3">
            <a:avLst>
              <a:gd name="adj1" fmla="val 76736"/>
            </a:avLst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16">
            <a:extLst>
              <a:ext uri="{FF2B5EF4-FFF2-40B4-BE49-F238E27FC236}">
                <a16:creationId xmlns:a16="http://schemas.microsoft.com/office/drawing/2014/main" id="{BE784336-9A5A-4BC4-BF55-70061DD4F294}"/>
              </a:ext>
            </a:extLst>
          </p:cNvPr>
          <p:cNvCxnSpPr>
            <a:cxnSpLocks/>
            <a:stCxn id="201" idx="3"/>
          </p:cNvCxnSpPr>
          <p:nvPr/>
        </p:nvCxnSpPr>
        <p:spPr>
          <a:xfrm>
            <a:off x="7537010" y="3298954"/>
            <a:ext cx="898496" cy="2097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37">
            <a:extLst>
              <a:ext uri="{FF2B5EF4-FFF2-40B4-BE49-F238E27FC236}">
                <a16:creationId xmlns:a16="http://schemas.microsoft.com/office/drawing/2014/main" id="{940BD195-7A16-44FD-B61D-79D9DC6A1468}"/>
              </a:ext>
            </a:extLst>
          </p:cNvPr>
          <p:cNvCxnSpPr>
            <a:cxnSpLocks/>
            <a:stCxn id="215" idx="2"/>
          </p:cNvCxnSpPr>
          <p:nvPr/>
        </p:nvCxnSpPr>
        <p:spPr>
          <a:xfrm rot="5400000">
            <a:off x="8888228" y="3420798"/>
            <a:ext cx="294848" cy="1431360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39">
            <a:extLst>
              <a:ext uri="{FF2B5EF4-FFF2-40B4-BE49-F238E27FC236}">
                <a16:creationId xmlns:a16="http://schemas.microsoft.com/office/drawing/2014/main" id="{64C53778-5793-45AE-A96E-66DE15335383}"/>
              </a:ext>
            </a:extLst>
          </p:cNvPr>
          <p:cNvCxnSpPr>
            <a:cxnSpLocks/>
            <a:stCxn id="212" idx="2"/>
          </p:cNvCxnSpPr>
          <p:nvPr/>
        </p:nvCxnSpPr>
        <p:spPr>
          <a:xfrm rot="16200000" flipH="1">
            <a:off x="8700631" y="4099652"/>
            <a:ext cx="499058" cy="1698242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Elbow Connector 144">
            <a:extLst>
              <a:ext uri="{FF2B5EF4-FFF2-40B4-BE49-F238E27FC236}">
                <a16:creationId xmlns:a16="http://schemas.microsoft.com/office/drawing/2014/main" id="{BF7F8E14-2109-4603-9742-4071105C72AC}"/>
              </a:ext>
            </a:extLst>
          </p:cNvPr>
          <p:cNvCxnSpPr>
            <a:cxnSpLocks/>
          </p:cNvCxnSpPr>
          <p:nvPr/>
        </p:nvCxnSpPr>
        <p:spPr>
          <a:xfrm flipV="1">
            <a:off x="8892706" y="2107679"/>
            <a:ext cx="589202" cy="0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Elbow Connector 148">
            <a:extLst>
              <a:ext uri="{FF2B5EF4-FFF2-40B4-BE49-F238E27FC236}">
                <a16:creationId xmlns:a16="http://schemas.microsoft.com/office/drawing/2014/main" id="{3F4EB07F-249B-4BB5-88CA-C725E50AE49C}"/>
              </a:ext>
            </a:extLst>
          </p:cNvPr>
          <p:cNvCxnSpPr>
            <a:cxnSpLocks/>
          </p:cNvCxnSpPr>
          <p:nvPr/>
        </p:nvCxnSpPr>
        <p:spPr>
          <a:xfrm rot="10800000">
            <a:off x="7833322" y="5426903"/>
            <a:ext cx="1737360" cy="0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Elbow Connector 150">
            <a:extLst>
              <a:ext uri="{FF2B5EF4-FFF2-40B4-BE49-F238E27FC236}">
                <a16:creationId xmlns:a16="http://schemas.microsoft.com/office/drawing/2014/main" id="{B60A345C-F846-4367-8C3C-8CA3EB275837}"/>
              </a:ext>
            </a:extLst>
          </p:cNvPr>
          <p:cNvCxnSpPr>
            <a:cxnSpLocks/>
          </p:cNvCxnSpPr>
          <p:nvPr/>
        </p:nvCxnSpPr>
        <p:spPr>
          <a:xfrm rot="10800000">
            <a:off x="6982698" y="5432746"/>
            <a:ext cx="365760" cy="0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NumBox 1">
            <a:extLst>
              <a:ext uri="{FF2B5EF4-FFF2-40B4-BE49-F238E27FC236}">
                <a16:creationId xmlns:a16="http://schemas.microsoft.com/office/drawing/2014/main" id="{8BDFF9B2-BAEF-4451-82CE-BF8339AD858B}"/>
              </a:ext>
            </a:extLst>
          </p:cNvPr>
          <p:cNvSpPr/>
          <p:nvPr/>
        </p:nvSpPr>
        <p:spPr>
          <a:xfrm>
            <a:off x="4240613" y="3203839"/>
            <a:ext cx="287891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97" name="NumBox 2">
            <a:extLst>
              <a:ext uri="{FF2B5EF4-FFF2-40B4-BE49-F238E27FC236}">
                <a16:creationId xmlns:a16="http://schemas.microsoft.com/office/drawing/2014/main" id="{F2C0A724-A28D-4F70-8EB0-9DA82C1EFC1B}"/>
              </a:ext>
            </a:extLst>
          </p:cNvPr>
          <p:cNvSpPr/>
          <p:nvPr/>
        </p:nvSpPr>
        <p:spPr>
          <a:xfrm>
            <a:off x="4498150" y="178057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198" name="Elbow Connector 159">
            <a:extLst>
              <a:ext uri="{FF2B5EF4-FFF2-40B4-BE49-F238E27FC236}">
                <a16:creationId xmlns:a16="http://schemas.microsoft.com/office/drawing/2014/main" id="{859540B5-FC98-49B3-8B0F-6B31DD45E8E9}"/>
              </a:ext>
            </a:extLst>
          </p:cNvPr>
          <p:cNvCxnSpPr>
            <a:cxnSpLocks/>
            <a:stCxn id="201" idx="2"/>
          </p:cNvCxnSpPr>
          <p:nvPr/>
        </p:nvCxnSpPr>
        <p:spPr>
          <a:xfrm rot="5400000">
            <a:off x="4298720" y="2128095"/>
            <a:ext cx="855092" cy="4249519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61">
            <a:extLst>
              <a:ext uri="{FF2B5EF4-FFF2-40B4-BE49-F238E27FC236}">
                <a16:creationId xmlns:a16="http://schemas.microsoft.com/office/drawing/2014/main" id="{FDF9489C-3D1F-454A-AB9D-4C55538674BD}"/>
              </a:ext>
            </a:extLst>
          </p:cNvPr>
          <p:cNvCxnSpPr>
            <a:cxnSpLocks/>
          </p:cNvCxnSpPr>
          <p:nvPr/>
        </p:nvCxnSpPr>
        <p:spPr>
          <a:xfrm rot="16200000" flipV="1">
            <a:off x="1580815" y="3376192"/>
            <a:ext cx="1891400" cy="717016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NumBox 4">
            <a:extLst>
              <a:ext uri="{FF2B5EF4-FFF2-40B4-BE49-F238E27FC236}">
                <a16:creationId xmlns:a16="http://schemas.microsoft.com/office/drawing/2014/main" id="{2FD13F43-CBD2-45CD-ADDC-7892A7ABFEC1}"/>
              </a:ext>
            </a:extLst>
          </p:cNvPr>
          <p:cNvSpPr/>
          <p:nvPr/>
        </p:nvSpPr>
        <p:spPr>
          <a:xfrm>
            <a:off x="6109240" y="203031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E347B4C9-4D13-4C8D-9013-65360C5274B9}"/>
              </a:ext>
            </a:extLst>
          </p:cNvPr>
          <p:cNvSpPr/>
          <p:nvPr/>
        </p:nvSpPr>
        <p:spPr>
          <a:xfrm>
            <a:off x="6165040" y="2772600"/>
            <a:ext cx="1371970" cy="105270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2" name="TextBox 28">
            <a:extLst>
              <a:ext uri="{FF2B5EF4-FFF2-40B4-BE49-F238E27FC236}">
                <a16:creationId xmlns:a16="http://schemas.microsoft.com/office/drawing/2014/main" id="{F943CF11-2A1B-41A4-86E3-9CCB8E727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9850" y="3445702"/>
            <a:ext cx="150018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SNS</a:t>
            </a:r>
          </a:p>
        </p:txBody>
      </p:sp>
      <p:sp>
        <p:nvSpPr>
          <p:cNvPr id="203" name="TextBox 28">
            <a:extLst>
              <a:ext uri="{FF2B5EF4-FFF2-40B4-BE49-F238E27FC236}">
                <a16:creationId xmlns:a16="http://schemas.microsoft.com/office/drawing/2014/main" id="{954CED86-4641-4DC4-BBD0-75EB8EE0C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7461" y="2335243"/>
            <a:ext cx="150390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Step Functions</a:t>
            </a:r>
          </a:p>
        </p:txBody>
      </p:sp>
      <p:sp>
        <p:nvSpPr>
          <p:cNvPr id="204" name="TextBox 28">
            <a:extLst>
              <a:ext uri="{FF2B5EF4-FFF2-40B4-BE49-F238E27FC236}">
                <a16:creationId xmlns:a16="http://schemas.microsoft.com/office/drawing/2014/main" id="{A1A15D90-ED3A-4562-ABA5-F81B6529E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46" y="4859857"/>
            <a:ext cx="1500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Landsat bucket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5" name="TextBox 28">
            <a:extLst>
              <a:ext uri="{FF2B5EF4-FFF2-40B4-BE49-F238E27FC236}">
                <a16:creationId xmlns:a16="http://schemas.microsoft.com/office/drawing/2014/main" id="{2979EBB8-938F-4F47-95AA-0E6C1410A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2408" y="2294823"/>
            <a:ext cx="150018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STAC catalog</a:t>
            </a:r>
          </a:p>
        </p:txBody>
      </p:sp>
      <p:sp>
        <p:nvSpPr>
          <p:cNvPr id="206" name="TextBox 28">
            <a:extLst>
              <a:ext uri="{FF2B5EF4-FFF2-40B4-BE49-F238E27FC236}">
                <a16:creationId xmlns:a16="http://schemas.microsoft.com/office/drawing/2014/main" id="{4FAD337D-65A3-4FE9-9D85-ACBB38454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8378" y="2279148"/>
            <a:ext cx="150390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Postgres with PostGIS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7" name="NumBox 8">
            <a:extLst>
              <a:ext uri="{FF2B5EF4-FFF2-40B4-BE49-F238E27FC236}">
                <a16:creationId xmlns:a16="http://schemas.microsoft.com/office/drawing/2014/main" id="{073B91B4-AF54-4E44-A97A-74237BEBDB41}"/>
              </a:ext>
            </a:extLst>
          </p:cNvPr>
          <p:cNvSpPr/>
          <p:nvPr/>
        </p:nvSpPr>
        <p:spPr>
          <a:xfrm>
            <a:off x="8922467" y="462693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08" name="TextBox 28">
            <a:extLst>
              <a:ext uri="{FF2B5EF4-FFF2-40B4-BE49-F238E27FC236}">
                <a16:creationId xmlns:a16="http://schemas.microsoft.com/office/drawing/2014/main" id="{E4BA9F5F-5417-4C64-AFC2-F01BA984C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9348" y="4370520"/>
            <a:ext cx="1500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time-based event </a:t>
            </a:r>
          </a:p>
        </p:txBody>
      </p:sp>
      <p:sp>
        <p:nvSpPr>
          <p:cNvPr id="209" name="TextBox 28">
            <a:extLst>
              <a:ext uri="{FF2B5EF4-FFF2-40B4-BE49-F238E27FC236}">
                <a16:creationId xmlns:a16="http://schemas.microsoft.com/office/drawing/2014/main" id="{1CAE2C52-D024-4497-8E9E-3C531A927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635" y="3484382"/>
            <a:ext cx="1500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ECS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 AOI Task </a:t>
            </a:r>
          </a:p>
        </p:txBody>
      </p:sp>
      <p:sp>
        <p:nvSpPr>
          <p:cNvPr id="210" name="TextBox 28">
            <a:extLst>
              <a:ext uri="{FF2B5EF4-FFF2-40B4-BE49-F238E27FC236}">
                <a16:creationId xmlns:a16="http://schemas.microsoft.com/office/drawing/2014/main" id="{7A13F914-D509-4458-9554-607E78EE7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4614" y="2276793"/>
            <a:ext cx="1158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 endpoint</a:t>
            </a: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</a:p>
        </p:txBody>
      </p:sp>
      <p:sp>
        <p:nvSpPr>
          <p:cNvPr id="211" name="NumBox 7">
            <a:extLst>
              <a:ext uri="{FF2B5EF4-FFF2-40B4-BE49-F238E27FC236}">
                <a16:creationId xmlns:a16="http://schemas.microsoft.com/office/drawing/2014/main" id="{D057017D-8BA3-4C89-8EA2-4F34EFB7B0DD}"/>
              </a:ext>
            </a:extLst>
          </p:cNvPr>
          <p:cNvSpPr/>
          <p:nvPr/>
        </p:nvSpPr>
        <p:spPr>
          <a:xfrm>
            <a:off x="8115578" y="338906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12" name="TextBox 28">
            <a:extLst>
              <a:ext uri="{FF2B5EF4-FFF2-40B4-BE49-F238E27FC236}">
                <a16:creationId xmlns:a16="http://schemas.microsoft.com/office/drawing/2014/main" id="{A319F7E2-499C-45B8-A271-BC5768FDD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0945" y="4468412"/>
            <a:ext cx="150018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E2811CE0-2736-4394-B7E1-F5D48C2AB670}"/>
              </a:ext>
            </a:extLst>
          </p:cNvPr>
          <p:cNvCxnSpPr>
            <a:cxnSpLocks/>
          </p:cNvCxnSpPr>
          <p:nvPr/>
        </p:nvCxnSpPr>
        <p:spPr>
          <a:xfrm flipV="1">
            <a:off x="8892706" y="3291011"/>
            <a:ext cx="67797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8">
            <a:extLst>
              <a:ext uri="{FF2B5EF4-FFF2-40B4-BE49-F238E27FC236}">
                <a16:creationId xmlns:a16="http://schemas.microsoft.com/office/drawing/2014/main" id="{9DBA5BAE-B5F1-476A-9F1A-96F46B4F7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7597" y="2289441"/>
            <a:ext cx="1500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Amazon DynamoDB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metadata table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5" name="TextBox 28">
            <a:extLst>
              <a:ext uri="{FF2B5EF4-FFF2-40B4-BE49-F238E27FC236}">
                <a16:creationId xmlns:a16="http://schemas.microsoft.com/office/drawing/2014/main" id="{14BAA8C2-F7E4-4946-AFC2-076FA7EFD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238" y="3481223"/>
            <a:ext cx="15001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Amazon S3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aoi-processed </a:t>
            </a:r>
            <a:b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bucket</a:t>
            </a:r>
          </a:p>
        </p:txBody>
      </p:sp>
      <p:sp>
        <p:nvSpPr>
          <p:cNvPr id="216" name="TextBox 28">
            <a:extLst>
              <a:ext uri="{FF2B5EF4-FFF2-40B4-BE49-F238E27FC236}">
                <a16:creationId xmlns:a16="http://schemas.microsoft.com/office/drawing/2014/main" id="{A883726E-3282-45E5-A57E-1CC8465D4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0740" y="5586366"/>
            <a:ext cx="15001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Amazon S3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preprocessed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bucket</a:t>
            </a:r>
          </a:p>
        </p:txBody>
      </p:sp>
      <p:sp>
        <p:nvSpPr>
          <p:cNvPr id="217" name="TextBox 28">
            <a:extLst>
              <a:ext uri="{FF2B5EF4-FFF2-40B4-BE49-F238E27FC236}">
                <a16:creationId xmlns:a16="http://schemas.microsoft.com/office/drawing/2014/main" id="{F3D46AEF-3546-489C-8AEF-73A93C877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948" y="5578204"/>
            <a:ext cx="15001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Gateway</a:t>
            </a:r>
          </a:p>
          <a:p>
            <a:pPr algn="ctr" eaLnBrk="1" hangingPunct="1"/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8" name="TextBox 28">
            <a:extLst>
              <a:ext uri="{FF2B5EF4-FFF2-40B4-BE49-F238E27FC236}">
                <a16:creationId xmlns:a16="http://schemas.microsoft.com/office/drawing/2014/main" id="{0A678754-F067-4333-BE9A-0E3BD7C0E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8902" y="5574158"/>
            <a:ext cx="15001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Workspaces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QGIS</a:t>
            </a:r>
          </a:p>
          <a:p>
            <a:pPr algn="ctr" eaLnBrk="1" hangingPunct="1"/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32E1EFB0-CFC1-4F13-AAFA-527A83877E9B}"/>
              </a:ext>
            </a:extLst>
          </p:cNvPr>
          <p:cNvCxnSpPr>
            <a:cxnSpLocks/>
          </p:cNvCxnSpPr>
          <p:nvPr/>
        </p:nvCxnSpPr>
        <p:spPr>
          <a:xfrm flipH="1">
            <a:off x="5857062" y="5416274"/>
            <a:ext cx="64008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NumBox 9">
            <a:extLst>
              <a:ext uri="{FF2B5EF4-FFF2-40B4-BE49-F238E27FC236}">
                <a16:creationId xmlns:a16="http://schemas.microsoft.com/office/drawing/2014/main" id="{F3C88473-227B-4CBC-8EAD-2EEB04705BA4}"/>
              </a:ext>
            </a:extLst>
          </p:cNvPr>
          <p:cNvSpPr/>
          <p:nvPr/>
        </p:nvSpPr>
        <p:spPr>
          <a:xfrm>
            <a:off x="8406647" y="547648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21" name="TextBox 28">
            <a:extLst>
              <a:ext uri="{FF2B5EF4-FFF2-40B4-BE49-F238E27FC236}">
                <a16:creationId xmlns:a16="http://schemas.microsoft.com/office/drawing/2014/main" id="{A4A403DA-5F19-4403-B62F-D82673E81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8646" y="3321412"/>
            <a:ext cx="1500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Event Processor</a:t>
            </a:r>
          </a:p>
        </p:txBody>
      </p:sp>
      <p:sp>
        <p:nvSpPr>
          <p:cNvPr id="222" name="NumBox 1">
            <a:extLst>
              <a:ext uri="{FF2B5EF4-FFF2-40B4-BE49-F238E27FC236}">
                <a16:creationId xmlns:a16="http://schemas.microsoft.com/office/drawing/2014/main" id="{3CE16B16-BB82-4E0A-9378-346393575A01}"/>
              </a:ext>
            </a:extLst>
          </p:cNvPr>
          <p:cNvSpPr/>
          <p:nvPr/>
        </p:nvSpPr>
        <p:spPr>
          <a:xfrm>
            <a:off x="7206598" y="3488960"/>
            <a:ext cx="245494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224" name="Graphic 17">
            <a:extLst>
              <a:ext uri="{FF2B5EF4-FFF2-40B4-BE49-F238E27FC236}">
                <a16:creationId xmlns:a16="http://schemas.microsoft.com/office/drawing/2014/main" id="{241654F2-5A53-4210-A5E3-EFE09353A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5203661" y="1812880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Graphic 24">
            <a:extLst>
              <a:ext uri="{FF2B5EF4-FFF2-40B4-BE49-F238E27FC236}">
                <a16:creationId xmlns:a16="http://schemas.microsoft.com/office/drawing/2014/main" id="{B5CA8049-EE22-4A17-965C-1BB01C050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135623" y="288511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Graphic 18">
            <a:extLst>
              <a:ext uri="{FF2B5EF4-FFF2-40B4-BE49-F238E27FC236}">
                <a16:creationId xmlns:a16="http://schemas.microsoft.com/office/drawing/2014/main" id="{C4DC2632-F7BA-484D-822E-6BABDF6A2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6375161" y="293941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" name="Graphic 226">
            <a:extLst>
              <a:ext uri="{FF2B5EF4-FFF2-40B4-BE49-F238E27FC236}">
                <a16:creationId xmlns:a16="http://schemas.microsoft.com/office/drawing/2014/main" id="{74B46644-A55F-4EF8-841C-A298592D2A9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48137" y="3000565"/>
            <a:ext cx="457200" cy="457200"/>
          </a:xfrm>
          <a:prstGeom prst="rect">
            <a:avLst/>
          </a:prstGeom>
        </p:spPr>
      </p:pic>
      <p:pic>
        <p:nvPicPr>
          <p:cNvPr id="228" name="Graphic 227">
            <a:extLst>
              <a:ext uri="{FF2B5EF4-FFF2-40B4-BE49-F238E27FC236}">
                <a16:creationId xmlns:a16="http://schemas.microsoft.com/office/drawing/2014/main" id="{2CF08344-5931-49A5-9CDA-66779609E5A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4354971" y="1230880"/>
            <a:ext cx="274320" cy="274320"/>
          </a:xfrm>
          <a:prstGeom prst="rect">
            <a:avLst/>
          </a:prstGeom>
        </p:spPr>
      </p:pic>
      <p:pic>
        <p:nvPicPr>
          <p:cNvPr id="229" name="Graphic 228">
            <a:extLst>
              <a:ext uri="{FF2B5EF4-FFF2-40B4-BE49-F238E27FC236}">
                <a16:creationId xmlns:a16="http://schemas.microsoft.com/office/drawing/2014/main" id="{CDE6CD25-A5FE-4D38-BC2E-598D119A10A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537758" y="1231044"/>
            <a:ext cx="274320" cy="274320"/>
          </a:xfrm>
          <a:prstGeom prst="rect">
            <a:avLst/>
          </a:prstGeom>
        </p:spPr>
      </p:pic>
      <p:sp>
        <p:nvSpPr>
          <p:cNvPr id="230" name="TextBox 28">
            <a:extLst>
              <a:ext uri="{FF2B5EF4-FFF2-40B4-BE49-F238E27FC236}">
                <a16:creationId xmlns:a16="http://schemas.microsoft.com/office/drawing/2014/main" id="{6F8D2CAB-5792-4F86-A4B9-1CF88BC4F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484" y="1265116"/>
            <a:ext cx="19088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b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</a:t>
            </a:r>
          </a:p>
        </p:txBody>
      </p:sp>
      <p:sp>
        <p:nvSpPr>
          <p:cNvPr id="231" name="TextBox 28">
            <a:extLst>
              <a:ext uri="{FF2B5EF4-FFF2-40B4-BE49-F238E27FC236}">
                <a16:creationId xmlns:a16="http://schemas.microsoft.com/office/drawing/2014/main" id="{FD85F409-3D9D-40BD-800E-C4F8CE37B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0237" y="1241652"/>
            <a:ext cx="19088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b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managed</a:t>
            </a:r>
          </a:p>
        </p:txBody>
      </p:sp>
      <p:pic>
        <p:nvPicPr>
          <p:cNvPr id="232" name="Graphic 231">
            <a:extLst>
              <a:ext uri="{FF2B5EF4-FFF2-40B4-BE49-F238E27FC236}">
                <a16:creationId xmlns:a16="http://schemas.microsoft.com/office/drawing/2014/main" id="{26636501-FEFF-4CF3-B805-A20CE89EEF7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6060353" y="1548874"/>
            <a:ext cx="274320" cy="274320"/>
          </a:xfrm>
          <a:prstGeom prst="rect">
            <a:avLst/>
          </a:prstGeom>
        </p:spPr>
      </p:pic>
      <p:sp>
        <p:nvSpPr>
          <p:cNvPr id="233" name="TextBox 28">
            <a:extLst>
              <a:ext uri="{FF2B5EF4-FFF2-40B4-BE49-F238E27FC236}">
                <a16:creationId xmlns:a16="http://schemas.microsoft.com/office/drawing/2014/main" id="{FFD72DD2-D81D-40A6-AFD9-8FD1F7833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8592" y="1544816"/>
            <a:ext cx="19088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Private Cloud (VPC)</a:t>
            </a:r>
          </a:p>
        </p:txBody>
      </p:sp>
      <p:pic>
        <p:nvPicPr>
          <p:cNvPr id="234" name="Graphic 233">
            <a:extLst>
              <a:ext uri="{FF2B5EF4-FFF2-40B4-BE49-F238E27FC236}">
                <a16:creationId xmlns:a16="http://schemas.microsoft.com/office/drawing/2014/main" id="{39EDF11B-F2B4-4D0D-ADD3-BA37DD122FE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715158" y="2595189"/>
            <a:ext cx="457200" cy="457200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A7243372-12F0-4B4A-B763-6EE6104A88B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168007" y="4468412"/>
            <a:ext cx="457200" cy="457200"/>
          </a:xfrm>
          <a:prstGeom prst="rect">
            <a:avLst/>
          </a:prstGeom>
        </p:spPr>
      </p:pic>
      <p:pic>
        <p:nvPicPr>
          <p:cNvPr id="236" name="Graphic 6">
            <a:extLst>
              <a:ext uri="{FF2B5EF4-FFF2-40B4-BE49-F238E27FC236}">
                <a16:creationId xmlns:a16="http://schemas.microsoft.com/office/drawing/2014/main" id="{0EC4D02D-92AF-481A-8431-459AF9A4D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2534247" y="187661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Graphic 236">
            <a:extLst>
              <a:ext uri="{FF2B5EF4-FFF2-40B4-BE49-F238E27FC236}">
                <a16:creationId xmlns:a16="http://schemas.microsoft.com/office/drawing/2014/main" id="{BCDBE0EC-007F-4A71-9ADB-7B95324E853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297448" y="1854275"/>
            <a:ext cx="457200" cy="457200"/>
          </a:xfrm>
          <a:prstGeom prst="rect">
            <a:avLst/>
          </a:prstGeom>
        </p:spPr>
      </p:pic>
      <p:pic>
        <p:nvPicPr>
          <p:cNvPr id="238" name="Graphic 237">
            <a:extLst>
              <a:ext uri="{FF2B5EF4-FFF2-40B4-BE49-F238E27FC236}">
                <a16:creationId xmlns:a16="http://schemas.microsoft.com/office/drawing/2014/main" id="{7C17F54E-66E5-45C3-8A77-D1EF89BA214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437187" y="1887149"/>
            <a:ext cx="457200" cy="457200"/>
          </a:xfrm>
          <a:prstGeom prst="rect">
            <a:avLst/>
          </a:prstGeom>
        </p:spPr>
      </p:pic>
      <p:pic>
        <p:nvPicPr>
          <p:cNvPr id="239" name="Graphic 238">
            <a:extLst>
              <a:ext uri="{FF2B5EF4-FFF2-40B4-BE49-F238E27FC236}">
                <a16:creationId xmlns:a16="http://schemas.microsoft.com/office/drawing/2014/main" id="{0B985B01-F585-44E8-A9A9-774B16A174D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9506338" y="1887149"/>
            <a:ext cx="457200" cy="457200"/>
          </a:xfrm>
          <a:prstGeom prst="rect">
            <a:avLst/>
          </a:prstGeom>
        </p:spPr>
      </p:pic>
      <p:pic>
        <p:nvPicPr>
          <p:cNvPr id="240" name="Graphic 239">
            <a:extLst>
              <a:ext uri="{FF2B5EF4-FFF2-40B4-BE49-F238E27FC236}">
                <a16:creationId xmlns:a16="http://schemas.microsoft.com/office/drawing/2014/main" id="{EE628BE6-6D1B-4867-9421-FC36CC5A3DC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568144" y="3075253"/>
            <a:ext cx="457200" cy="457200"/>
          </a:xfrm>
          <a:prstGeom prst="rect">
            <a:avLst/>
          </a:prstGeom>
        </p:spPr>
      </p:pic>
      <p:pic>
        <p:nvPicPr>
          <p:cNvPr id="241" name="Graphic 240">
            <a:extLst>
              <a:ext uri="{FF2B5EF4-FFF2-40B4-BE49-F238E27FC236}">
                <a16:creationId xmlns:a16="http://schemas.microsoft.com/office/drawing/2014/main" id="{223246EB-FA5A-4214-9663-BDEEE3807A1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603391" y="5205171"/>
            <a:ext cx="457200" cy="457200"/>
          </a:xfrm>
          <a:prstGeom prst="rect">
            <a:avLst/>
          </a:prstGeom>
        </p:spPr>
      </p:pic>
      <p:pic>
        <p:nvPicPr>
          <p:cNvPr id="242" name="Graphic 241">
            <a:extLst>
              <a:ext uri="{FF2B5EF4-FFF2-40B4-BE49-F238E27FC236}">
                <a16:creationId xmlns:a16="http://schemas.microsoft.com/office/drawing/2014/main" id="{2DBC4D26-24F3-4A7D-93C9-59856A62181A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7860164" y="4067540"/>
            <a:ext cx="457200" cy="457200"/>
          </a:xfrm>
          <a:prstGeom prst="rect">
            <a:avLst/>
          </a:prstGeom>
        </p:spPr>
      </p:pic>
      <p:pic>
        <p:nvPicPr>
          <p:cNvPr id="243" name="Graphic 242">
            <a:extLst>
              <a:ext uri="{FF2B5EF4-FFF2-40B4-BE49-F238E27FC236}">
                <a16:creationId xmlns:a16="http://schemas.microsoft.com/office/drawing/2014/main" id="{6F157B3E-D654-44FA-8427-76D06D0D84D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432005" y="3067751"/>
            <a:ext cx="457200" cy="457200"/>
          </a:xfrm>
          <a:prstGeom prst="rect">
            <a:avLst/>
          </a:prstGeom>
        </p:spPr>
      </p:pic>
      <p:pic>
        <p:nvPicPr>
          <p:cNvPr id="244" name="Graphic 243">
            <a:extLst>
              <a:ext uri="{FF2B5EF4-FFF2-40B4-BE49-F238E27FC236}">
                <a16:creationId xmlns:a16="http://schemas.microsoft.com/office/drawing/2014/main" id="{2ADF9B64-3BC3-4E60-91DE-29E7AF14815E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707461" y="3922751"/>
            <a:ext cx="457200" cy="457200"/>
          </a:xfrm>
          <a:prstGeom prst="rect">
            <a:avLst/>
          </a:prstGeom>
        </p:spPr>
      </p:pic>
      <p:pic>
        <p:nvPicPr>
          <p:cNvPr id="245" name="Graphic 244">
            <a:extLst>
              <a:ext uri="{FF2B5EF4-FFF2-40B4-BE49-F238E27FC236}">
                <a16:creationId xmlns:a16="http://schemas.microsoft.com/office/drawing/2014/main" id="{236ED0EA-3CFE-4E86-B9DA-DCF1B83E2E4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129639" y="4765770"/>
            <a:ext cx="274320" cy="274320"/>
          </a:xfrm>
          <a:prstGeom prst="rect">
            <a:avLst/>
          </a:prstGeom>
        </p:spPr>
      </p:pic>
      <p:sp>
        <p:nvSpPr>
          <p:cNvPr id="246" name="TextBox 28">
            <a:extLst>
              <a:ext uri="{FF2B5EF4-FFF2-40B4-BE49-F238E27FC236}">
                <a16:creationId xmlns:a16="http://schemas.microsoft.com/office/drawing/2014/main" id="{71F54477-F20B-4BFB-99C3-7A7747678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272" y="4805856"/>
            <a:ext cx="19088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247" name="Graphic 6">
            <a:extLst>
              <a:ext uri="{FF2B5EF4-FFF2-40B4-BE49-F238E27FC236}">
                <a16:creationId xmlns:a16="http://schemas.microsoft.com/office/drawing/2014/main" id="{7A01BF74-E0CE-4FEC-B302-357C58068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5399862" y="520517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" name="Graphic 247">
            <a:extLst>
              <a:ext uri="{FF2B5EF4-FFF2-40B4-BE49-F238E27FC236}">
                <a16:creationId xmlns:a16="http://schemas.microsoft.com/office/drawing/2014/main" id="{EDC559A2-C6E7-451E-BD6C-BB033A4641AF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6525498" y="5165908"/>
            <a:ext cx="457200" cy="457200"/>
          </a:xfrm>
          <a:prstGeom prst="rect">
            <a:avLst/>
          </a:prstGeom>
        </p:spPr>
      </p:pic>
      <p:pic>
        <p:nvPicPr>
          <p:cNvPr id="249" name="Graphic 248">
            <a:extLst>
              <a:ext uri="{FF2B5EF4-FFF2-40B4-BE49-F238E27FC236}">
                <a16:creationId xmlns:a16="http://schemas.microsoft.com/office/drawing/2014/main" id="{4A3C462F-5D53-4DC8-BF3E-97751DE8A75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369045" y="5184860"/>
            <a:ext cx="457200" cy="457200"/>
          </a:xfrm>
          <a:prstGeom prst="rect">
            <a:avLst/>
          </a:prstGeom>
        </p:spPr>
      </p:pic>
      <p:sp>
        <p:nvSpPr>
          <p:cNvPr id="250" name="TextBox 28">
            <a:extLst>
              <a:ext uri="{FF2B5EF4-FFF2-40B4-BE49-F238E27FC236}">
                <a16:creationId xmlns:a16="http://schemas.microsoft.com/office/drawing/2014/main" id="{868CA12F-F720-429A-A31F-09B6EC0FE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921" y="5574158"/>
            <a:ext cx="1218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endpoint</a:t>
            </a:r>
            <a:endParaRPr lang="en-US" altLang="en-US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51" name="Graphic 13">
            <a:extLst>
              <a:ext uri="{FF2B5EF4-FFF2-40B4-BE49-F238E27FC236}">
                <a16:creationId xmlns:a16="http://schemas.microsoft.com/office/drawing/2014/main" id="{E1F8D4B4-F7D5-45A3-B5C7-889666A92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4665246" y="292197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58843</TotalTime>
  <Words>326</Words>
  <Application>Microsoft Office PowerPoint</Application>
  <PresentationFormat>Widescreen</PresentationFormat>
  <Paragraphs>50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102</cp:revision>
  <dcterms:created xsi:type="dcterms:W3CDTF">2020-07-21T19:38:25Z</dcterms:created>
  <dcterms:modified xsi:type="dcterms:W3CDTF">2023-08-11T21:00:45Z</dcterms:modified>
  <cp:category/>
</cp:coreProperties>
</file>