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4"/>
    <p:restoredTop sz="94694"/>
  </p:normalViewPr>
  <p:slideViewPr>
    <p:cSldViewPr snapToGrid="0">
      <p:cViewPr varScale="1">
        <p:scale>
          <a:sx n="121" d="100"/>
          <a:sy n="121" d="100"/>
        </p:scale>
        <p:origin x="44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F9460B-605F-8806-0E3A-312F60877AE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666EE50-5F2D-82BC-DA0F-B83AEDAD3A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F2123BD-207B-E1D1-C883-4FE2DE083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99613B3-1C7F-AD96-FCFE-AA8F26FED6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297F76-6DC1-037A-9065-CEE3A6974C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70442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1EFDE2-D254-54B1-D6A0-38BE6ED3FC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DB20023-B102-F3B7-6F28-9359BE738C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3610B-4716-DB8B-FF76-A61C78933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F06102-3655-1BFC-6442-C367B2CB8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2DA743-B4C4-7DDA-5A60-42FE09174D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3839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A7E5D8B-73A1-D1C6-F730-D21C8A82D5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15D436D-F647-124F-E20C-EED288E8884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C174D9-3016-CB01-2CAE-F2BEA0FA0D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F4CDCB-449A-A0DA-6DBA-4AB824DBF1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DD3212-B69C-532B-B6F5-12E7716500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0643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AE43F-CE69-322A-66A3-6E5A34A9F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37AAC1-4FA7-2D09-9FD3-212BC9DE1B9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617CE5D-2B90-064F-52D9-009A5515FE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8402AF-EBC4-49C4-7EC6-EEDF81CCB8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B8AFF1-DD58-02FA-A76B-E3817A55A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879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50E406-D8EC-E6BF-09D1-EDAF467ABA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40A7B6E-9BA8-73B0-0ED9-45B44326D6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324B17-BB51-8BE8-C614-931A0C9CC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88C064-95C5-F492-4938-FD563DBCAA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0F8433D-3CE1-95E0-8D76-8633E3EB9C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70232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8AAEE-9A17-6C62-42A7-B576FB5699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AA408A-5A64-F540-3145-85EF705FF26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700FA8-CEB3-BB1C-2FA9-B9802FD5F2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107B53-346A-F74A-C61D-06157A726B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7E75C2-E9AD-1592-4B45-11BAFE51AC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F1589C-45DA-0D45-CEDE-912EEC878D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1363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87C505-2B5C-2397-6085-3E6387558F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9BD69D-B234-8039-EAC5-9541E23E46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8FB77DC-A1E7-593F-8ACE-861523B8D9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308978-40B0-B0C6-654E-E638FA09AD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7C78C1-CB04-016B-0DC6-E1370C1EF0A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03592EE-5D62-B253-0C63-1F25232C2E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FBC11DC-A421-B7CE-1471-A80AAE58E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EE3977E-1010-966C-E3C3-DD577F67BA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3793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C37D63-A574-EB66-D819-522A33A89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CC341AF-9411-E3BF-3EF3-BF8C52C1A4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CD02112-16A1-92EB-F518-F5EC530D11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66FE08-2A82-A983-3A05-71F2ECAD2A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236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F7DDD19-A796-DA08-418C-D2D03F1D6D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58A188-DF57-3E26-F04E-980946996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CD660EA-7384-D9B9-0BB4-91846A729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054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28C341-EFD0-D83B-5057-A765DF9261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8BE4BF-26F5-61D9-33BC-D17D3E1C89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7E1EB01-1C25-EC85-4A5F-C0EF509A982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427A3B-783C-0F73-F823-348C31F09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5C8467-089C-A6D9-7FC9-6C25D2F40B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89E04F-8375-8CDD-6DCA-588AFAA26E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5405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D8542-598C-EEE2-5719-DB42DE89F2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97F4CA-1F30-342E-94A1-3A35BAF92E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7DEE3-941D-51EE-2A26-AF4907A1B2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0EEF353-64A4-8633-009D-95823FA52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3A7D9B8-0CDC-92C0-3572-687A48DADF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DBF43D6-223B-C496-D971-92F26E462C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6808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BB7298B-1DF5-05A2-CB6C-69A1C3E56F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E6CC36-44AA-6FFA-23CB-AC487B9F03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D742-C31E-422D-2174-C33CC9DC616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BD923-7E89-A545-93D9-E644914FC0C0}" type="datetimeFigureOut">
              <a:rPr lang="en-US" smtClean="0"/>
              <a:t>2/13/25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13CBF6-7F2D-04B2-EB08-A204C9388A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B5005D-F67D-79F9-7B78-1A489A5979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96BDB3-C433-6C40-8283-DA6F8354B1E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234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roup 73">
            <a:extLst>
              <a:ext uri="{FF2B5EF4-FFF2-40B4-BE49-F238E27FC236}">
                <a16:creationId xmlns:a16="http://schemas.microsoft.com/office/drawing/2014/main" id="{E8C2B163-F0EB-7D0B-F457-529CD0CFDF10}"/>
              </a:ext>
            </a:extLst>
          </p:cNvPr>
          <p:cNvGrpSpPr/>
          <p:nvPr/>
        </p:nvGrpSpPr>
        <p:grpSpPr>
          <a:xfrm>
            <a:off x="560607" y="752551"/>
            <a:ext cx="8840287" cy="5352899"/>
            <a:chOff x="560607" y="752551"/>
            <a:chExt cx="8840287" cy="5352899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88EB4C46-CE3A-49A3-90D2-6DD6E826FF43}"/>
                </a:ext>
              </a:extLst>
            </p:cNvPr>
            <p:cNvSpPr/>
            <p:nvPr/>
          </p:nvSpPr>
          <p:spPr>
            <a:xfrm>
              <a:off x="2791105" y="752551"/>
              <a:ext cx="6609789" cy="5352899"/>
            </a:xfrm>
            <a:prstGeom prst="rect">
              <a:avLst/>
            </a:prstGeom>
            <a:noFill/>
            <a:ln w="15875" cap="flat" cmpd="sng" algn="ctr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lIns="502920" tIns="91440"/>
            <a:lstStyle/>
            <a:p>
              <a:r>
                <a:rPr lang="en-US" sz="1200" kern="0" dirty="0">
                  <a:solidFill>
                    <a:srgbClr val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AWS Cloud</a:t>
              </a:r>
            </a:p>
          </p:txBody>
        </p:sp>
        <p:pic>
          <p:nvPicPr>
            <p:cNvPr id="56" name="Graphic 55">
              <a:extLst>
                <a:ext uri="{FF2B5EF4-FFF2-40B4-BE49-F238E27FC236}">
                  <a16:creationId xmlns:a16="http://schemas.microsoft.com/office/drawing/2014/main" id="{54A3EB83-ADFF-40D1-B4C4-AA28F9010C3B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rcRect/>
            <a:stretch/>
          </p:blipFill>
          <p:spPr>
            <a:xfrm>
              <a:off x="2791105" y="752551"/>
              <a:ext cx="381000" cy="381000"/>
            </a:xfrm>
            <a:prstGeom prst="rect">
              <a:avLst/>
            </a:prstGeom>
          </p:spPr>
        </p:pic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E9F433E5-EFC6-E764-6C66-CA80511F0C98}"/>
                </a:ext>
              </a:extLst>
            </p:cNvPr>
            <p:cNvGrpSpPr/>
            <p:nvPr/>
          </p:nvGrpSpPr>
          <p:grpSpPr>
            <a:xfrm>
              <a:off x="560607" y="1284765"/>
              <a:ext cx="8763332" cy="4547307"/>
              <a:chOff x="560607" y="1284765"/>
              <a:chExt cx="8763332" cy="4547307"/>
            </a:xfrm>
          </p:grpSpPr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0E437DA1-FCC2-4BE6-9765-9EDBD5A993DD}"/>
                  </a:ext>
                </a:extLst>
              </p:cNvPr>
              <p:cNvSpPr/>
              <p:nvPr/>
            </p:nvSpPr>
            <p:spPr>
              <a:xfrm>
                <a:off x="2900856" y="1284765"/>
                <a:ext cx="6327228" cy="4547307"/>
              </a:xfrm>
              <a:prstGeom prst="rect">
                <a:avLst/>
              </a:prstGeom>
              <a:noFill/>
              <a:ln w="15875" cap="flat" cmpd="sng" algn="ctr">
                <a:solidFill>
                  <a:srgbClr val="E7157B"/>
                </a:solidFill>
                <a:prstDash val="solid"/>
                <a:miter lim="800000"/>
              </a:ln>
              <a:effectLst/>
            </p:spPr>
            <p:txBody>
              <a:bodyPr lIns="502920" tIns="91440"/>
              <a:lstStyle/>
              <a:p>
                <a:r>
                  <a:rPr lang="en-US" sz="1200" kern="0" dirty="0">
                    <a:solidFill>
                      <a:srgbClr val="0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AWS account</a:t>
                </a:r>
              </a:p>
            </p:txBody>
          </p:sp>
          <p:pic>
            <p:nvPicPr>
              <p:cNvPr id="47" name="Graphic 46">
                <a:extLst>
                  <a:ext uri="{FF2B5EF4-FFF2-40B4-BE49-F238E27FC236}">
                    <a16:creationId xmlns:a16="http://schemas.microsoft.com/office/drawing/2014/main" id="{D68B7EBC-02FC-4A26-8FA6-89D5DCE839A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>
                <a:extLst>
                  <a:ext uri="{96DAC541-7B7A-43D3-8B79-37D633B846F1}">
                    <asvg:svgBlip xmlns:asvg="http://schemas.microsoft.com/office/drawing/2016/SVG/main" r:embed="rId5"/>
                  </a:ext>
                </a:extLst>
              </a:blip>
              <a:srcRect/>
              <a:stretch/>
            </p:blipFill>
            <p:spPr>
              <a:xfrm>
                <a:off x="2900856" y="1284765"/>
                <a:ext cx="381000" cy="381000"/>
              </a:xfrm>
              <a:prstGeom prst="rect">
                <a:avLst/>
              </a:prstGeom>
            </p:spPr>
          </p:pic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71551116-4608-5143-2FD1-E17B537D8D35}"/>
                  </a:ext>
                </a:extLst>
              </p:cNvPr>
              <p:cNvGrpSpPr/>
              <p:nvPr/>
            </p:nvGrpSpPr>
            <p:grpSpPr>
              <a:xfrm>
                <a:off x="560607" y="2655223"/>
                <a:ext cx="8763332" cy="1267716"/>
                <a:chOff x="560607" y="2655223"/>
                <a:chExt cx="8763332" cy="1267716"/>
              </a:xfrm>
            </p:grpSpPr>
            <p:sp>
              <p:nvSpPr>
                <p:cNvPr id="8" name="TextBox 21">
                  <a:extLst>
                    <a:ext uri="{FF2B5EF4-FFF2-40B4-BE49-F238E27FC236}">
                      <a16:creationId xmlns:a16="http://schemas.microsoft.com/office/drawing/2014/main" id="{6DBB2E53-9F4B-4C24-A2D7-D4389879D8D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2791105" y="3438575"/>
                  <a:ext cx="1382713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Amazon Dat</a:t>
                  </a:r>
                  <a:r>
                    <a:rPr lang="en-US" altLang="en-US" sz="1200" dirty="0">
                      <a:solidFill>
                        <a:prstClr val="black"/>
                      </a:solidFill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a Firehose</a:t>
                  </a:r>
                  <a:endParaRPr kumimoji="0" lang="en-US" altLang="en-US" sz="12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Amazon Ember" panose="020B0603020204020204" pitchFamily="34" charset="0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10" name="TextBox 17">
                  <a:extLst>
                    <a:ext uri="{FF2B5EF4-FFF2-40B4-BE49-F238E27FC236}">
                      <a16:creationId xmlns:a16="http://schemas.microsoft.com/office/drawing/2014/main" id="{32E9BB1B-C092-4678-A9DC-06E8B11A027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724476" y="3348313"/>
                  <a:ext cx="1362074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Lambda function</a:t>
                  </a:r>
                </a:p>
              </p:txBody>
            </p:sp>
            <p:sp>
              <p:nvSpPr>
                <p:cNvPr id="19" name="TextBox 34">
                  <a:extLst>
                    <a:ext uri="{FF2B5EF4-FFF2-40B4-BE49-F238E27FC236}">
                      <a16:creationId xmlns:a16="http://schemas.microsoft.com/office/drawing/2014/main" id="{48716037-6548-4081-90A5-78164473DDA8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7015859" y="3370151"/>
                  <a:ext cx="1136335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SNS</a:t>
                  </a:r>
                </a:p>
              </p:txBody>
            </p:sp>
            <p:sp>
              <p:nvSpPr>
                <p:cNvPr id="21" name="TextBox 11">
                  <a:extLst>
                    <a:ext uri="{FF2B5EF4-FFF2-40B4-BE49-F238E27FC236}">
                      <a16:creationId xmlns:a16="http://schemas.microsoft.com/office/drawing/2014/main" id="{A50B18D0-8A00-495B-89B7-3216570F5AEB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8039968" y="3438155"/>
                  <a:ext cx="1283971" cy="46166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altLang="en-US" sz="12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Email Notification</a:t>
                  </a:r>
                </a:p>
              </p:txBody>
            </p:sp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701393B7-7F19-4E33-989F-B88FB867713A}"/>
                    </a:ext>
                  </a:extLst>
                </p:cNvPr>
                <p:cNvSpPr/>
                <p:nvPr/>
              </p:nvSpPr>
              <p:spPr bwMode="auto">
                <a:xfrm>
                  <a:off x="6762839" y="2710894"/>
                  <a:ext cx="329184" cy="333375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18288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1400" b="1" dirty="0">
                      <a:solidFill>
                        <a:prstClr val="white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4</a:t>
                  </a:r>
                  <a:endParaRPr kumimoji="0" lang="en-US" sz="1400" b="1" i="0" u="none" strike="noStrike" kern="120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+mn-ea"/>
                    <a:cs typeface="Arial" panose="020B0604020202020204" pitchFamily="34" charset="0"/>
                  </a:endParaRPr>
                </a:p>
              </p:txBody>
            </p: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61B3FF50-069C-494E-B76A-2AE6DF252FF2}"/>
                    </a:ext>
                  </a:extLst>
                </p:cNvPr>
                <p:cNvSpPr/>
                <p:nvPr/>
              </p:nvSpPr>
              <p:spPr bwMode="auto">
                <a:xfrm>
                  <a:off x="3853770" y="2655223"/>
                  <a:ext cx="329184" cy="333375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18288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2</a:t>
                  </a: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0843A00C-AF0F-497F-9DBD-B00D34B3DFFB}"/>
                    </a:ext>
                  </a:extLst>
                </p:cNvPr>
                <p:cNvSpPr/>
                <p:nvPr/>
              </p:nvSpPr>
              <p:spPr bwMode="auto">
                <a:xfrm>
                  <a:off x="5462827" y="2663007"/>
                  <a:ext cx="329184" cy="333375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18288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3</a:t>
                  </a:r>
                </a:p>
              </p:txBody>
            </p:sp>
            <p:cxnSp>
              <p:nvCxnSpPr>
                <p:cNvPr id="58" name="Straight Arrow Connector 57">
                  <a:extLst>
                    <a:ext uri="{FF2B5EF4-FFF2-40B4-BE49-F238E27FC236}">
                      <a16:creationId xmlns:a16="http://schemas.microsoft.com/office/drawing/2014/main" id="{3EAB3C48-0ED7-4D28-AE65-3880766BCE1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3713017" y="3077663"/>
                  <a:ext cx="908072" cy="3596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none" w="med" len="sm"/>
                  <a:tailEnd type="arrow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9" name="Straight Arrow Connector 58">
                  <a:extLst>
                    <a:ext uri="{FF2B5EF4-FFF2-40B4-BE49-F238E27FC236}">
                      <a16:creationId xmlns:a16="http://schemas.microsoft.com/office/drawing/2014/main" id="{9B29757D-C7C7-4B81-AAFB-533E372A7C4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55304" y="3127072"/>
                  <a:ext cx="559381" cy="0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none" w="med" len="sm"/>
                  <a:tailEnd type="arrow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" name="Oval 2">
                  <a:extLst>
                    <a:ext uri="{FF2B5EF4-FFF2-40B4-BE49-F238E27FC236}">
                      <a16:creationId xmlns:a16="http://schemas.microsoft.com/office/drawing/2014/main" id="{C176EB00-124F-10D0-FDA3-4E3C6CF38879}"/>
                    </a:ext>
                  </a:extLst>
                </p:cNvPr>
                <p:cNvSpPr>
                  <a:spLocks noChangeAspect="1"/>
                </p:cNvSpPr>
                <p:nvPr/>
              </p:nvSpPr>
              <p:spPr bwMode="auto">
                <a:xfrm>
                  <a:off x="1787178" y="2670974"/>
                  <a:ext cx="329184" cy="329184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0" anchor="ctr" anchorCtr="0"/>
                <a:lstStyle/>
                <a:p>
                  <a:pPr algn="ctr" eaLnBrk="1" fontAlgn="auto" hangingPunct="1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sz="1400" b="1" dirty="0">
                      <a:solidFill>
                        <a:schemeClr val="bg1"/>
                      </a:solidFill>
                      <a:latin typeface="Arial" panose="020B0604020202020204" pitchFamily="34" charset="0"/>
                      <a:cs typeface="Arial" panose="020B0604020202020204" pitchFamily="34" charset="0"/>
                    </a:rPr>
                    <a:t>1</a:t>
                  </a:r>
                </a:p>
              </p:txBody>
            </p:sp>
            <p:pic>
              <p:nvPicPr>
                <p:cNvPr id="5" name="Graphic 22">
                  <a:extLst>
                    <a:ext uri="{FF2B5EF4-FFF2-40B4-BE49-F238E27FC236}">
                      <a16:creationId xmlns:a16="http://schemas.microsoft.com/office/drawing/2014/main" id="{BB968F69-57F3-D3E1-C283-7044F5450DFC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6">
                  <a:extLst>
                    <a:ext uri="{96DAC541-7B7A-43D3-8B79-37D633B846F1}">
                      <asvg:svgBlip xmlns:asvg="http://schemas.microsoft.com/office/drawing/2016/SVG/main" r:embed="rId7"/>
                    </a:ext>
                  </a:extLst>
                </a:blip>
                <a:srcRect/>
                <a:stretch/>
              </p:blipFill>
              <p:spPr bwMode="auto">
                <a:xfrm>
                  <a:off x="900210" y="2797262"/>
                  <a:ext cx="457200" cy="4572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cxnSp>
              <p:nvCxnSpPr>
                <p:cNvPr id="7" name="Straight Arrow Connector 6">
                  <a:extLst>
                    <a:ext uri="{FF2B5EF4-FFF2-40B4-BE49-F238E27FC236}">
                      <a16:creationId xmlns:a16="http://schemas.microsoft.com/office/drawing/2014/main" id="{D599FC3F-8EEF-7A01-B4A9-8D272F868DB4}"/>
                    </a:ext>
                  </a:extLst>
                </p:cNvPr>
                <p:cNvCxnSpPr/>
                <p:nvPr/>
              </p:nvCxnSpPr>
              <p:spPr>
                <a:xfrm>
                  <a:off x="1357410" y="3060081"/>
                  <a:ext cx="1188720" cy="0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none" w="med" len="sm"/>
                  <a:tailEnd type="arrow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11" name="Graphic 10">
                  <a:extLst>
                    <a:ext uri="{FF2B5EF4-FFF2-40B4-BE49-F238E27FC236}">
                      <a16:creationId xmlns:a16="http://schemas.microsoft.com/office/drawing/2014/main" id="{672219BC-D9D6-6B7A-A4F4-E5B8814B9BA1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8">
                  <a:extLst>
                    <a:ext uri="{96DAC541-7B7A-43D3-8B79-37D633B846F1}">
                      <asvg:svgBlip xmlns:asvg="http://schemas.microsoft.com/office/drawing/2016/SVG/main" r:embed="rId9"/>
                    </a:ext>
                  </a:extLst>
                </a:blip>
                <a:srcRect/>
                <a:stretch/>
              </p:blipFill>
              <p:spPr bwMode="auto">
                <a:xfrm>
                  <a:off x="6106411" y="2845262"/>
                  <a:ext cx="461662" cy="461662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sp>
              <p:nvSpPr>
                <p:cNvPr id="26" name="TextBox 25">
                  <a:extLst>
                    <a:ext uri="{FF2B5EF4-FFF2-40B4-BE49-F238E27FC236}">
                      <a16:creationId xmlns:a16="http://schemas.microsoft.com/office/drawing/2014/main" id="{0B7B3941-EB40-6C87-5389-BD28DA866C8D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4376538" y="3276608"/>
                  <a:ext cx="1163639" cy="6463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Event Rule</a:t>
                  </a:r>
                  <a:b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</a:br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(</a:t>
                  </a:r>
                  <a:r>
                    <a:rPr lang="en-US" altLang="en-US" sz="1200" dirty="0" err="1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cloudtrail</a:t>
                  </a:r>
                  <a:r>
                    <a:rPr lang="en-US" altLang="en-US" sz="1200" dirty="0">
                      <a:latin typeface="Arial" panose="020B0604020202020204" pitchFamily="34" charset="0"/>
                      <a:ea typeface="Amazon Ember" panose="020B0603020204020204" pitchFamily="34" charset="0"/>
                      <a:cs typeface="Arial" panose="020B0604020202020204" pitchFamily="34" charset="0"/>
                    </a:rPr>
                    <a:t>-based)</a:t>
                  </a:r>
                </a:p>
              </p:txBody>
            </p:sp>
            <p:pic>
              <p:nvPicPr>
                <p:cNvPr id="27" name="Graphic 26">
                  <a:extLst>
                    <a:ext uri="{FF2B5EF4-FFF2-40B4-BE49-F238E27FC236}">
                      <a16:creationId xmlns:a16="http://schemas.microsoft.com/office/drawing/2014/main" id="{0497CB03-1F50-4351-F204-8477325AA5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0">
                  <a:extLst>
                    <a:ext uri="{96DAC541-7B7A-43D3-8B79-37D633B846F1}">
                      <asvg:svgBlip xmlns:asvg="http://schemas.microsoft.com/office/drawing/2016/SVG/main" r:embed="rId11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4669532" y="2746299"/>
                  <a:ext cx="457200" cy="457200"/>
                </a:xfrm>
                <a:prstGeom prst="rect">
                  <a:avLst/>
                </a:prstGeom>
              </p:spPr>
            </p:pic>
            <p:cxnSp>
              <p:nvCxnSpPr>
                <p:cNvPr id="31" name="Straight Arrow Connector 30">
                  <a:extLst>
                    <a:ext uri="{FF2B5EF4-FFF2-40B4-BE49-F238E27FC236}">
                      <a16:creationId xmlns:a16="http://schemas.microsoft.com/office/drawing/2014/main" id="{02650D39-BEED-335C-2C2F-5BD1B14C346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177519" y="3086874"/>
                  <a:ext cx="908072" cy="3596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none" w="med" len="sm"/>
                  <a:tailEnd type="arrow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" name="Straight Arrow Connector 31">
                  <a:extLst>
                    <a:ext uri="{FF2B5EF4-FFF2-40B4-BE49-F238E27FC236}">
                      <a16:creationId xmlns:a16="http://schemas.microsoft.com/office/drawing/2014/main" id="{CDF06B4B-D698-6DE2-9D63-30BDDBCA17E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581864" y="3127072"/>
                  <a:ext cx="684149" cy="2630"/>
                </a:xfrm>
                <a:prstGeom prst="straightConnector1">
                  <a:avLst/>
                </a:prstGeom>
                <a:ln w="15875">
                  <a:solidFill>
                    <a:schemeClr val="tx1"/>
                  </a:solidFill>
                  <a:headEnd type="none" w="med" len="sm"/>
                  <a:tailEnd type="arrow" w="med" len="sm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pic>
              <p:nvPicPr>
                <p:cNvPr id="34" name="Graphic 12">
                  <a:extLst>
                    <a:ext uri="{FF2B5EF4-FFF2-40B4-BE49-F238E27FC236}">
                      <a16:creationId xmlns:a16="http://schemas.microsoft.com/office/drawing/2014/main" id="{28BB63D1-6146-669C-C788-BC831C544427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2">
                  <a:extLs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rcRect/>
                <a:stretch/>
              </p:blipFill>
              <p:spPr bwMode="auto">
                <a:xfrm>
                  <a:off x="3106537" y="2808327"/>
                  <a:ext cx="503507" cy="50350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35" name="Graphic 24">
                  <a:extLst>
                    <a:ext uri="{FF2B5EF4-FFF2-40B4-BE49-F238E27FC236}">
                      <a16:creationId xmlns:a16="http://schemas.microsoft.com/office/drawing/2014/main" id="{0F783280-7919-B2F1-BE7E-442943B3471F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>
                <a:blip r:embed="rId14">
                  <a:extLs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rcRect/>
                <a:stretch/>
              </p:blipFill>
              <p:spPr bwMode="auto">
                <a:xfrm>
                  <a:off x="7286789" y="2865976"/>
                  <a:ext cx="468515" cy="468515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  <p:pic>
              <p:nvPicPr>
                <p:cNvPr id="66" name="Graphic 65">
                  <a:extLst>
                    <a:ext uri="{FF2B5EF4-FFF2-40B4-BE49-F238E27FC236}">
                      <a16:creationId xmlns:a16="http://schemas.microsoft.com/office/drawing/2014/main" id="{EE9BCDC8-2CA6-73DB-0651-CB2A1EA58BC6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6">
                  <a:extLst>
                    <a:ext uri="{96DAC541-7B7A-43D3-8B79-37D633B846F1}">
                      <asvg:svgBlip xmlns:asvg="http://schemas.microsoft.com/office/drawing/2016/SVG/main" r:embed="rId17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8342017" y="2877291"/>
                  <a:ext cx="457200" cy="457200"/>
                </a:xfrm>
                <a:prstGeom prst="rect">
                  <a:avLst/>
                </a:prstGeom>
              </p:spPr>
            </p:pic>
            <p:sp>
              <p:nvSpPr>
                <p:cNvPr id="67" name="TextBox 39">
                  <a:extLst>
                    <a:ext uri="{FF2B5EF4-FFF2-40B4-BE49-F238E27FC236}">
                      <a16:creationId xmlns:a16="http://schemas.microsoft.com/office/drawing/2014/main" id="{56CBE082-4FC2-27B8-0039-EEACD04C3695}"/>
                    </a:ext>
                  </a:extLst>
                </p:cNvPr>
                <p:cNvSpPr txBox="1">
                  <a:spLocks noChangeArrowheads="1"/>
                </p:cNvSpPr>
                <p:nvPr/>
              </p:nvSpPr>
              <p:spPr bwMode="auto">
                <a:xfrm>
                  <a:off x="560607" y="3300381"/>
                  <a:ext cx="1073150" cy="276999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/>
                  <a:r>
                    <a:rPr lang="en-US" altLang="en-US" sz="12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User</a:t>
                  </a:r>
                </a:p>
              </p:txBody>
            </p:sp>
            <p:sp>
              <p:nvSpPr>
                <p:cNvPr id="71" name="Oval 70">
                  <a:extLst>
                    <a:ext uri="{FF2B5EF4-FFF2-40B4-BE49-F238E27FC236}">
                      <a16:creationId xmlns:a16="http://schemas.microsoft.com/office/drawing/2014/main" id="{7ECDB5C2-CB76-5F33-7C2D-B90256D6AF3A}"/>
                    </a:ext>
                  </a:extLst>
                </p:cNvPr>
                <p:cNvSpPr/>
                <p:nvPr/>
              </p:nvSpPr>
              <p:spPr bwMode="auto">
                <a:xfrm>
                  <a:off x="7865055" y="2705354"/>
                  <a:ext cx="329184" cy="333375"/>
                </a:xfrm>
                <a:prstGeom prst="ellipse">
                  <a:avLst/>
                </a:prstGeom>
                <a:solidFill>
                  <a:schemeClr val="tx1"/>
                </a:soli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tIns="0" rIns="0" bIns="18288" anchor="ctr" anchorCtr="0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400" b="1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Arial" panose="020B0604020202020204" pitchFamily="34" charset="0"/>
                      <a:ea typeface="+mn-ea"/>
                      <a:cs typeface="Arial" panose="020B0604020202020204" pitchFamily="34" charset="0"/>
                    </a:rPr>
                    <a:t>5</a:t>
                  </a: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468479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24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Kandaswamy, Ram</dc:creator>
  <cp:lastModifiedBy>Kandaswamy, Ram</cp:lastModifiedBy>
  <cp:revision>1</cp:revision>
  <dcterms:created xsi:type="dcterms:W3CDTF">2025-02-13T16:06:03Z</dcterms:created>
  <dcterms:modified xsi:type="dcterms:W3CDTF">2025-02-13T16:31:33Z</dcterms:modified>
</cp:coreProperties>
</file>