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69" r:id="rId3"/>
    <p:sldId id="266" r:id="rId4"/>
    <p:sldId id="268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02"/>
    <p:restoredTop sz="75509"/>
  </p:normalViewPr>
  <p:slideViewPr>
    <p:cSldViewPr snapToGrid="0" snapToObjects="1">
      <p:cViewPr varScale="1">
        <p:scale>
          <a:sx n="171" d="100"/>
          <a:sy n="171" d="100"/>
        </p:scale>
        <p:origin x="28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5DC5-113E-42D1-BD26-B76AA465D5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550D1F-C1D9-52C4-0BE3-AEABDE3655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7FAB0-82C2-356F-B1C5-3FBFA5635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1BB-63A0-9A4C-AA26-5763F398493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8A7521-DB1B-6148-4CB8-8F4538041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33496-24F9-7493-2070-08C2AFDA6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43EE-C326-2148-ADF7-6D99A97CD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850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C3DF6-B3AD-35C0-12BD-71E2C5089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91C64F-AFE0-E615-884A-C3B893E049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1469B-68CD-7450-AC2E-6ABDE54FF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1BB-63A0-9A4C-AA26-5763F398493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2B34C-13AD-93A0-A76A-83E5F9842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F23984-0A54-14A0-FDDD-4D2F2D214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43EE-C326-2148-ADF7-6D99A97CD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246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143953-D000-89A1-67D7-73AC69EC35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B40BD1-1B8D-318F-6E4C-CB4A10AC3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8D5A7-1A39-F870-9608-4C6BA5D6A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1BB-63A0-9A4C-AA26-5763F398493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737427-9111-B7FE-57A9-E077D36EA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13A1AC-9034-B93C-2A93-7E8083149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43EE-C326-2148-ADF7-6D99A97CD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36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CE411-1C5B-1AAE-90E7-0E415FE87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F06B8-E79A-BB7E-F816-6BCEBF034B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4C69E-D649-774A-A814-E7587DDAA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1BB-63A0-9A4C-AA26-5763F398493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05E0D2-1E00-B590-4F78-FAE7C38A1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06782E-7C15-EC14-3801-ED08BD8AC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43EE-C326-2148-ADF7-6D99A97CD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308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95A94-2DF3-3897-45CE-E50C9E82F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40134E-419E-2CC5-B553-7F752025B6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A85F99-FF6D-835E-C015-7A3B36B5E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1BB-63A0-9A4C-AA26-5763F398493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26027A-0053-A677-65D0-56032D988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F7732-E068-2812-ABAC-D1BE32A3D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43EE-C326-2148-ADF7-6D99A97CD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363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8FC7D-DDFE-F9F3-29DC-7EB0C62E7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97668-1E21-8CE4-0483-E16567D84F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26C6A2-5069-8E34-4603-D7C4721558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4FCCC4-E4CA-3C91-2EE7-34C1F07EC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1BB-63A0-9A4C-AA26-5763F398493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0E130-400D-5741-DC12-5F8CE6EFE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2B3060-38D8-F42A-9C7A-526426236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43EE-C326-2148-ADF7-6D99A97CD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41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BAAAC-1184-B9CA-4DA3-4D9E06832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78347B-D365-B33B-21DD-7175F7C04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13EE6F-F1BF-676E-6E72-5A5914B093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077104-32B7-AAEA-404D-49D7D8A731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D6607C-CD23-F261-9A7D-62D5105598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05812C-FBE7-B347-4940-876B01634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1BB-63A0-9A4C-AA26-5763F398493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4BA262-9DA6-2169-8E2B-9EEEEDA4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AC6406-7DA6-5F1F-BD1A-1F08C6D92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43EE-C326-2148-ADF7-6D99A97CD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3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FFDC6-748B-29DC-F936-45A42F3E0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C1ED5D-ADA2-D1B4-0F71-531D58852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1BB-63A0-9A4C-AA26-5763F398493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9C6A67-F1E2-FD84-98CA-DDCDB4F53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BB6829-AEC2-B919-F4C9-F1CB345B5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43EE-C326-2148-ADF7-6D99A97CD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48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A28AD6-3CC8-A803-0037-1BE38D553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1BB-63A0-9A4C-AA26-5763F398493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006B60-8C5C-56F7-3527-8DE98609A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7F919-11D1-3069-3A20-03895B445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43EE-C326-2148-ADF7-6D99A97CD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165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3A94F-E760-87EA-714D-4D62B5ECD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02593A-5EE2-089A-5571-DFE628D91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9AD1A6-EEFE-7C20-5877-14307D2499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919E5E-1267-68FF-E2DE-1D379E6D1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1BB-63A0-9A4C-AA26-5763F398493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33CC8E-D865-B2EC-A04A-CB426C80B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DE223C-B782-B7B6-2BB8-5542CE9EB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43EE-C326-2148-ADF7-6D99A97CD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802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89057-38D8-BFD6-BCDE-4CE2E1D6D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555809-9B1B-4C26-7A56-F0046DC09F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80B4D5-A448-0795-14B3-6086749E2A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1EFF82-A6BE-06BE-9D0A-3AE9A909F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1BB-63A0-9A4C-AA26-5763F398493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B766AB-BB27-8B8B-F49D-DE72B7E4F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B1652A-F388-CC1B-CFA2-BC40CB426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C43EE-C326-2148-ADF7-6D99A97CD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64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FC6F17-0720-BDEE-D05E-6CD2046D6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129303-5D85-DF96-A589-8AA68740E2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BEEE2D-1D75-1E7F-BA37-1516ED13BA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041BB-63A0-9A4C-AA26-5763F398493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837BB7-569D-ACD4-3E23-326F224C50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0E55F1-92A3-28BF-806B-18E339A8A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C43EE-C326-2148-ADF7-6D99A97CD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991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7FF3ECC-83C5-4F42-9EFD-600D6B031145}"/>
              </a:ext>
            </a:extLst>
          </p:cNvPr>
          <p:cNvSpPr/>
          <p:nvPr/>
        </p:nvSpPr>
        <p:spPr>
          <a:xfrm>
            <a:off x="828929" y="452289"/>
            <a:ext cx="1858945" cy="54261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Order service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E6A0556E-183B-D84F-8A0E-2A27230CFF02}"/>
              </a:ext>
            </a:extLst>
          </p:cNvPr>
          <p:cNvSpPr/>
          <p:nvPr/>
        </p:nvSpPr>
        <p:spPr>
          <a:xfrm>
            <a:off x="3952950" y="452289"/>
            <a:ext cx="1858945" cy="542611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Circuit breaker</a:t>
            </a:r>
          </a:p>
          <a:p>
            <a:pPr algn="ctr"/>
            <a:r>
              <a:rPr lang="en-US" sz="1200" b="1" dirty="0">
                <a:solidFill>
                  <a:srgbClr val="00B05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CLOSED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D6EE7004-C8D8-2F4B-A55B-D5ED757AAD34}"/>
              </a:ext>
            </a:extLst>
          </p:cNvPr>
          <p:cNvSpPr/>
          <p:nvPr/>
        </p:nvSpPr>
        <p:spPr>
          <a:xfrm>
            <a:off x="7072236" y="452289"/>
            <a:ext cx="1858945" cy="542611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Payment service</a:t>
            </a: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C4E53E27-093D-984E-8849-3F3F2A98C33C}"/>
              </a:ext>
            </a:extLst>
          </p:cNvPr>
          <p:cNvSpPr/>
          <p:nvPr/>
        </p:nvSpPr>
        <p:spPr>
          <a:xfrm>
            <a:off x="7116133" y="567949"/>
            <a:ext cx="396000" cy="3240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622565EE-5D79-B94B-9F47-8211CE9B2EC7}"/>
              </a:ext>
            </a:extLst>
          </p:cNvPr>
          <p:cNvSpPr/>
          <p:nvPr/>
        </p:nvSpPr>
        <p:spPr>
          <a:xfrm>
            <a:off x="877777" y="567949"/>
            <a:ext cx="396000" cy="3240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8E19E96-CF6F-6944-8CA8-B9DF6812C6E7}"/>
              </a:ext>
            </a:extLst>
          </p:cNvPr>
          <p:cNvCxnSpPr/>
          <p:nvPr/>
        </p:nvCxnSpPr>
        <p:spPr>
          <a:xfrm>
            <a:off x="2687870" y="592572"/>
            <a:ext cx="1260000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E4CD6E8-BD8E-A843-B706-7B57AAD9BB15}"/>
              </a:ext>
            </a:extLst>
          </p:cNvPr>
          <p:cNvCxnSpPr/>
          <p:nvPr/>
        </p:nvCxnSpPr>
        <p:spPr>
          <a:xfrm>
            <a:off x="2692435" y="877103"/>
            <a:ext cx="1260000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3E63BA7-B8F1-8C45-B72F-A1530E72B4B9}"/>
              </a:ext>
            </a:extLst>
          </p:cNvPr>
          <p:cNvCxnSpPr>
            <a:cxnSpLocks/>
          </p:cNvCxnSpPr>
          <p:nvPr/>
        </p:nvCxnSpPr>
        <p:spPr>
          <a:xfrm>
            <a:off x="5811895" y="601217"/>
            <a:ext cx="1260341" cy="0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18F7D81-095B-1B48-BED9-F084B8053A4B}"/>
              </a:ext>
            </a:extLst>
          </p:cNvPr>
          <p:cNvCxnSpPr>
            <a:cxnSpLocks/>
          </p:cNvCxnSpPr>
          <p:nvPr/>
        </p:nvCxnSpPr>
        <p:spPr>
          <a:xfrm>
            <a:off x="5811895" y="891949"/>
            <a:ext cx="1260341" cy="0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1066AA-E0A0-079F-C94F-9C48F8EC79DE}"/>
              </a:ext>
            </a:extLst>
          </p:cNvPr>
          <p:cNvGrpSpPr/>
          <p:nvPr/>
        </p:nvGrpSpPr>
        <p:grpSpPr>
          <a:xfrm>
            <a:off x="735945" y="1703623"/>
            <a:ext cx="8195236" cy="837973"/>
            <a:chOff x="735945" y="1703623"/>
            <a:chExt cx="8195236" cy="837973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453E2722-A22C-EED4-A1DE-CDDDC3A539F9}"/>
                </a:ext>
              </a:extLst>
            </p:cNvPr>
            <p:cNvSpPr/>
            <p:nvPr/>
          </p:nvSpPr>
          <p:spPr>
            <a:xfrm>
              <a:off x="828929" y="1703623"/>
              <a:ext cx="1858945" cy="542611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  Order service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57E78EE7-2DD7-19E0-89C1-39A0BD12AD3C}"/>
                </a:ext>
              </a:extLst>
            </p:cNvPr>
            <p:cNvSpPr/>
            <p:nvPr/>
          </p:nvSpPr>
          <p:spPr>
            <a:xfrm>
              <a:off x="3952950" y="1703623"/>
              <a:ext cx="1858945" cy="542611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Circuit breaker</a:t>
              </a:r>
            </a:p>
            <a:p>
              <a:pPr algn="ctr"/>
              <a:r>
                <a:rPr lang="en-US" sz="1200" b="1" dirty="0">
                  <a:solidFill>
                    <a:srgbClr val="00B05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CLOSED</a:t>
              </a:r>
              <a:endParaRPr lang="en-US" sz="12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AC585C9-F7E0-2D03-C4A3-B730130653B8}"/>
                </a:ext>
              </a:extLst>
            </p:cNvPr>
            <p:cNvSpPr/>
            <p:nvPr/>
          </p:nvSpPr>
          <p:spPr>
            <a:xfrm>
              <a:off x="7072236" y="1703623"/>
              <a:ext cx="1858945" cy="542611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       Payment service</a:t>
              </a: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60FA9261-DAB8-0199-03A1-1D9C349EFC01}"/>
                </a:ext>
              </a:extLst>
            </p:cNvPr>
            <p:cNvSpPr/>
            <p:nvPr/>
          </p:nvSpPr>
          <p:spPr>
            <a:xfrm>
              <a:off x="7116133" y="1819283"/>
              <a:ext cx="396000" cy="324000"/>
            </a:xfrm>
            <a:prstGeom prst="hexagon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DADFBB59-AF3C-5E86-3C5F-24ED4D4B634B}"/>
                </a:ext>
              </a:extLst>
            </p:cNvPr>
            <p:cNvSpPr/>
            <p:nvPr/>
          </p:nvSpPr>
          <p:spPr>
            <a:xfrm>
              <a:off x="877777" y="1819283"/>
              <a:ext cx="396000" cy="324000"/>
            </a:xfrm>
            <a:prstGeom prst="hexagon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8A31CDEB-F67F-C136-59A1-5184A72833D4}"/>
                </a:ext>
              </a:extLst>
            </p:cNvPr>
            <p:cNvCxnSpPr/>
            <p:nvPr/>
          </p:nvCxnSpPr>
          <p:spPr>
            <a:xfrm>
              <a:off x="2687870" y="1843906"/>
              <a:ext cx="1260000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C8E3489A-8810-BDE5-F11C-6EC33588CC05}"/>
                </a:ext>
              </a:extLst>
            </p:cNvPr>
            <p:cNvCxnSpPr>
              <a:cxnSpLocks/>
            </p:cNvCxnSpPr>
            <p:nvPr/>
          </p:nvCxnSpPr>
          <p:spPr>
            <a:xfrm>
              <a:off x="5811895" y="1852551"/>
              <a:ext cx="1260341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2BEB7A00-919A-8104-FFED-B25056BE27AB}"/>
                </a:ext>
              </a:extLst>
            </p:cNvPr>
            <p:cNvCxnSpPr/>
            <p:nvPr/>
          </p:nvCxnSpPr>
          <p:spPr>
            <a:xfrm>
              <a:off x="6334286" y="2090707"/>
              <a:ext cx="720000" cy="0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lgDashDot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3C87D30-0241-C6DA-7A88-C96F37093FA6}"/>
                </a:ext>
              </a:extLst>
            </p:cNvPr>
            <p:cNvSpPr txBox="1"/>
            <p:nvPr/>
          </p:nvSpPr>
          <p:spPr>
            <a:xfrm>
              <a:off x="6049683" y="1938698"/>
              <a:ext cx="277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X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F309783D-C968-683F-CAE5-FCFBCFB87516}"/>
                </a:ext>
              </a:extLst>
            </p:cNvPr>
            <p:cNvCxnSpPr/>
            <p:nvPr/>
          </p:nvCxnSpPr>
          <p:spPr>
            <a:xfrm>
              <a:off x="3209919" y="2101436"/>
              <a:ext cx="720000" cy="0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lgDashDot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1642FC8-E09D-4F40-A220-1C5A96C13BD6}"/>
                </a:ext>
              </a:extLst>
            </p:cNvPr>
            <p:cNvSpPr txBox="1"/>
            <p:nvPr/>
          </p:nvSpPr>
          <p:spPr>
            <a:xfrm>
              <a:off x="2925316" y="1949427"/>
              <a:ext cx="277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X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2EC8B21-B893-E197-0023-E0F936093D91}"/>
                </a:ext>
              </a:extLst>
            </p:cNvPr>
            <p:cNvSpPr txBox="1"/>
            <p:nvPr/>
          </p:nvSpPr>
          <p:spPr>
            <a:xfrm>
              <a:off x="735945" y="2295375"/>
              <a:ext cx="321192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i="1" dirty="0">
                  <a:solidFill>
                    <a:schemeClr val="bg1">
                      <a:lumMod val="50000"/>
                    </a:schemeClr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Circuit breaker with payment service failure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E0BDD5B-1E68-5814-F92A-A2BCA2E331E9}"/>
              </a:ext>
            </a:extLst>
          </p:cNvPr>
          <p:cNvGrpSpPr/>
          <p:nvPr/>
        </p:nvGrpSpPr>
        <p:grpSpPr>
          <a:xfrm>
            <a:off x="735945" y="2971921"/>
            <a:ext cx="8195236" cy="843341"/>
            <a:chOff x="735945" y="3136611"/>
            <a:chExt cx="8195236" cy="843341"/>
          </a:xfrm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BA69BEF6-4F05-47E3-ED88-692929DD8EED}"/>
                </a:ext>
              </a:extLst>
            </p:cNvPr>
            <p:cNvSpPr/>
            <p:nvPr/>
          </p:nvSpPr>
          <p:spPr>
            <a:xfrm>
              <a:off x="828929" y="3136611"/>
              <a:ext cx="1858945" cy="542611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  Order service</a:t>
              </a:r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94D41ADC-4C8F-EB7E-F864-E2E37F485CD1}"/>
                </a:ext>
              </a:extLst>
            </p:cNvPr>
            <p:cNvSpPr/>
            <p:nvPr/>
          </p:nvSpPr>
          <p:spPr>
            <a:xfrm>
              <a:off x="3952950" y="3136611"/>
              <a:ext cx="1858945" cy="542611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Circuit breaker</a:t>
              </a:r>
            </a:p>
            <a:p>
              <a:pPr algn="ctr"/>
              <a:r>
                <a:rPr lang="en-US" sz="1200" b="1" dirty="0">
                  <a:solidFill>
                    <a:srgbClr val="FF00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OPEN</a:t>
              </a:r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05EAAA5E-0507-645D-BCFB-6EA307E61F07}"/>
                </a:ext>
              </a:extLst>
            </p:cNvPr>
            <p:cNvSpPr/>
            <p:nvPr/>
          </p:nvSpPr>
          <p:spPr>
            <a:xfrm>
              <a:off x="7072236" y="3136611"/>
              <a:ext cx="1858945" cy="542611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       Payment service</a:t>
              </a: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135BF91D-4FF3-6EDE-93E0-ED210042A3D3}"/>
                </a:ext>
              </a:extLst>
            </p:cNvPr>
            <p:cNvSpPr/>
            <p:nvPr/>
          </p:nvSpPr>
          <p:spPr>
            <a:xfrm>
              <a:off x="7116133" y="3252271"/>
              <a:ext cx="396000" cy="324000"/>
            </a:xfrm>
            <a:prstGeom prst="hexagon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CC405A83-099D-2F48-E59E-46D9CC5CA608}"/>
                </a:ext>
              </a:extLst>
            </p:cNvPr>
            <p:cNvSpPr/>
            <p:nvPr/>
          </p:nvSpPr>
          <p:spPr>
            <a:xfrm>
              <a:off x="877777" y="3252271"/>
              <a:ext cx="396000" cy="324000"/>
            </a:xfrm>
            <a:prstGeom prst="hexagon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94E8FE55-8D15-C3E6-F14F-7AB97687CC27}"/>
                </a:ext>
              </a:extLst>
            </p:cNvPr>
            <p:cNvCxnSpPr/>
            <p:nvPr/>
          </p:nvCxnSpPr>
          <p:spPr>
            <a:xfrm>
              <a:off x="2687870" y="3276894"/>
              <a:ext cx="1260000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01E0041-F489-E242-ED2B-E26BA35380CF}"/>
                </a:ext>
              </a:extLst>
            </p:cNvPr>
            <p:cNvCxnSpPr/>
            <p:nvPr/>
          </p:nvCxnSpPr>
          <p:spPr>
            <a:xfrm>
              <a:off x="3209919" y="3534424"/>
              <a:ext cx="720000" cy="0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lgDashDot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354D0D9-21FD-D82C-2340-AF1286B3CF5C}"/>
                </a:ext>
              </a:extLst>
            </p:cNvPr>
            <p:cNvSpPr txBox="1"/>
            <p:nvPr/>
          </p:nvSpPr>
          <p:spPr>
            <a:xfrm>
              <a:off x="2925316" y="3382415"/>
              <a:ext cx="277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X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C67A236-AD7C-1772-829E-22D7D9CDAA07}"/>
                </a:ext>
              </a:extLst>
            </p:cNvPr>
            <p:cNvSpPr txBox="1"/>
            <p:nvPr/>
          </p:nvSpPr>
          <p:spPr>
            <a:xfrm>
              <a:off x="735945" y="3733731"/>
              <a:ext cx="321192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i="1" dirty="0">
                  <a:solidFill>
                    <a:schemeClr val="bg1">
                      <a:lumMod val="50000"/>
                    </a:schemeClr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Circuit breaker stops routing to Payment service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B8928-B598-3614-ED5C-66D1B97E76C4}"/>
              </a:ext>
            </a:extLst>
          </p:cNvPr>
          <p:cNvGrpSpPr/>
          <p:nvPr/>
        </p:nvGrpSpPr>
        <p:grpSpPr>
          <a:xfrm>
            <a:off x="735945" y="4245587"/>
            <a:ext cx="8195236" cy="994127"/>
            <a:chOff x="735945" y="4272116"/>
            <a:chExt cx="8195236" cy="994127"/>
          </a:xfrm>
        </p:grpSpPr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29FE0C13-C89E-2236-4515-83CFFF83E39D}"/>
                </a:ext>
              </a:extLst>
            </p:cNvPr>
            <p:cNvSpPr/>
            <p:nvPr/>
          </p:nvSpPr>
          <p:spPr>
            <a:xfrm>
              <a:off x="828929" y="4420670"/>
              <a:ext cx="1858945" cy="542611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  Order service</a:t>
              </a:r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51151B7B-4658-3A3E-6D0E-EA530BEB5548}"/>
                </a:ext>
              </a:extLst>
            </p:cNvPr>
            <p:cNvSpPr/>
            <p:nvPr/>
          </p:nvSpPr>
          <p:spPr>
            <a:xfrm>
              <a:off x="3952950" y="4420670"/>
              <a:ext cx="1858945" cy="542611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Circuit breaker</a:t>
              </a:r>
            </a:p>
            <a:p>
              <a:pPr algn="ctr"/>
              <a:r>
                <a:rPr lang="en-US" sz="1200" b="1" dirty="0">
                  <a:solidFill>
                    <a:srgbClr val="7030A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HALF-OPEN</a:t>
              </a:r>
              <a:endParaRPr lang="en-US" sz="12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F281334D-FA49-EB4D-EFAD-8342627959FD}"/>
                </a:ext>
              </a:extLst>
            </p:cNvPr>
            <p:cNvSpPr/>
            <p:nvPr/>
          </p:nvSpPr>
          <p:spPr>
            <a:xfrm>
              <a:off x="7072236" y="4420670"/>
              <a:ext cx="1858945" cy="542611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       Payment service</a:t>
              </a: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F99B05AA-7DA2-6525-8953-3A3375520C0A}"/>
                </a:ext>
              </a:extLst>
            </p:cNvPr>
            <p:cNvSpPr/>
            <p:nvPr/>
          </p:nvSpPr>
          <p:spPr>
            <a:xfrm>
              <a:off x="7116133" y="4536330"/>
              <a:ext cx="396000" cy="324000"/>
            </a:xfrm>
            <a:prstGeom prst="hexagon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4DCB059E-6FCA-92E1-4183-C31FC2321C63}"/>
                </a:ext>
              </a:extLst>
            </p:cNvPr>
            <p:cNvSpPr/>
            <p:nvPr/>
          </p:nvSpPr>
          <p:spPr>
            <a:xfrm>
              <a:off x="877777" y="4536330"/>
              <a:ext cx="396000" cy="324000"/>
            </a:xfrm>
            <a:prstGeom prst="hexagon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79D4FE76-E472-37AD-8B23-DCE0AB9D39C1}"/>
                </a:ext>
              </a:extLst>
            </p:cNvPr>
            <p:cNvCxnSpPr/>
            <p:nvPr/>
          </p:nvCxnSpPr>
          <p:spPr>
            <a:xfrm>
              <a:off x="2687870" y="4560953"/>
              <a:ext cx="1260000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81CD8C35-983C-C139-C554-EF03BFA45BFA}"/>
                </a:ext>
              </a:extLst>
            </p:cNvPr>
            <p:cNvCxnSpPr>
              <a:cxnSpLocks/>
            </p:cNvCxnSpPr>
            <p:nvPr/>
          </p:nvCxnSpPr>
          <p:spPr>
            <a:xfrm>
              <a:off x="5811895" y="4569598"/>
              <a:ext cx="1260341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13E91A02-0525-4966-F661-3E4FB36669C0}"/>
                </a:ext>
              </a:extLst>
            </p:cNvPr>
            <p:cNvCxnSpPr/>
            <p:nvPr/>
          </p:nvCxnSpPr>
          <p:spPr>
            <a:xfrm>
              <a:off x="6334286" y="4807754"/>
              <a:ext cx="720000" cy="0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lgDashDot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E53979F-DE0C-A6FC-1658-CDAD206B41E5}"/>
                </a:ext>
              </a:extLst>
            </p:cNvPr>
            <p:cNvSpPr txBox="1"/>
            <p:nvPr/>
          </p:nvSpPr>
          <p:spPr>
            <a:xfrm>
              <a:off x="6049683" y="4655745"/>
              <a:ext cx="277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X</a:t>
              </a:r>
            </a:p>
          </p:txBody>
        </p: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CEBD586E-B322-A852-7189-AAE4184558C5}"/>
                </a:ext>
              </a:extLst>
            </p:cNvPr>
            <p:cNvCxnSpPr/>
            <p:nvPr/>
          </p:nvCxnSpPr>
          <p:spPr>
            <a:xfrm>
              <a:off x="3209919" y="4818483"/>
              <a:ext cx="720000" cy="0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lgDashDot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E8B31F8-1052-43F2-7D71-FD566FC71A73}"/>
                </a:ext>
              </a:extLst>
            </p:cNvPr>
            <p:cNvSpPr txBox="1"/>
            <p:nvPr/>
          </p:nvSpPr>
          <p:spPr>
            <a:xfrm>
              <a:off x="2925316" y="4666474"/>
              <a:ext cx="277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X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285521A-FD88-C83B-A228-389FCD296854}"/>
                </a:ext>
              </a:extLst>
            </p:cNvPr>
            <p:cNvSpPr txBox="1"/>
            <p:nvPr/>
          </p:nvSpPr>
          <p:spPr>
            <a:xfrm>
              <a:off x="6049683" y="4272116"/>
              <a:ext cx="6415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RETRY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75D680-FD5E-AA7B-DD13-4D4C5191F749}"/>
                </a:ext>
              </a:extLst>
            </p:cNvPr>
            <p:cNvSpPr txBox="1"/>
            <p:nvPr/>
          </p:nvSpPr>
          <p:spPr>
            <a:xfrm>
              <a:off x="735945" y="5020022"/>
              <a:ext cx="321192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i="1" dirty="0">
                  <a:solidFill>
                    <a:schemeClr val="bg1">
                      <a:lumMod val="50000"/>
                    </a:schemeClr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Circuit breaker periodically retries Payment service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BB3C41FE-4B2E-017D-883A-A7B4066F29E2}"/>
              </a:ext>
            </a:extLst>
          </p:cNvPr>
          <p:cNvGrpSpPr/>
          <p:nvPr/>
        </p:nvGrpSpPr>
        <p:grpSpPr>
          <a:xfrm>
            <a:off x="735945" y="5670039"/>
            <a:ext cx="8177286" cy="996979"/>
            <a:chOff x="735945" y="5670039"/>
            <a:chExt cx="8177286" cy="996979"/>
          </a:xfrm>
        </p:grpSpPr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433C07A7-44F5-6999-3F44-049E13CBF7C3}"/>
                </a:ext>
              </a:extLst>
            </p:cNvPr>
            <p:cNvSpPr/>
            <p:nvPr/>
          </p:nvSpPr>
          <p:spPr>
            <a:xfrm>
              <a:off x="810979" y="5818593"/>
              <a:ext cx="1858945" cy="542611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  Order service</a:t>
              </a:r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CF31B5AF-5445-45DA-2A1D-1788C9998312}"/>
                </a:ext>
              </a:extLst>
            </p:cNvPr>
            <p:cNvSpPr/>
            <p:nvPr/>
          </p:nvSpPr>
          <p:spPr>
            <a:xfrm>
              <a:off x="3935000" y="5818593"/>
              <a:ext cx="1858945" cy="542611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Circuit breaker</a:t>
              </a:r>
            </a:p>
            <a:p>
              <a:pPr algn="ctr"/>
              <a:r>
                <a:rPr lang="en-US" sz="1200" b="1" dirty="0">
                  <a:solidFill>
                    <a:srgbClr val="7030A0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HALF-OPEN</a:t>
              </a:r>
              <a:endParaRPr lang="en-US" sz="12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B1908F61-9358-01B9-6E46-20A86DB181BE}"/>
                </a:ext>
              </a:extLst>
            </p:cNvPr>
            <p:cNvSpPr/>
            <p:nvPr/>
          </p:nvSpPr>
          <p:spPr>
            <a:xfrm>
              <a:off x="7054286" y="5818593"/>
              <a:ext cx="1858945" cy="542611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       Payment service</a:t>
              </a:r>
            </a:p>
          </p:txBody>
        </p:sp>
        <p:sp>
          <p:nvSpPr>
            <p:cNvPr id="54" name="Hexagon 53">
              <a:extLst>
                <a:ext uri="{FF2B5EF4-FFF2-40B4-BE49-F238E27FC236}">
                  <a16:creationId xmlns:a16="http://schemas.microsoft.com/office/drawing/2014/main" id="{E70F6AAF-71B6-7915-068F-9B0E8167C174}"/>
                </a:ext>
              </a:extLst>
            </p:cNvPr>
            <p:cNvSpPr/>
            <p:nvPr/>
          </p:nvSpPr>
          <p:spPr>
            <a:xfrm>
              <a:off x="7098183" y="5934253"/>
              <a:ext cx="396000" cy="324000"/>
            </a:xfrm>
            <a:prstGeom prst="hexagon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55" name="Hexagon 54">
              <a:extLst>
                <a:ext uri="{FF2B5EF4-FFF2-40B4-BE49-F238E27FC236}">
                  <a16:creationId xmlns:a16="http://schemas.microsoft.com/office/drawing/2014/main" id="{FDE0BB6E-1F6F-F9FE-B593-1F3959FF280A}"/>
                </a:ext>
              </a:extLst>
            </p:cNvPr>
            <p:cNvSpPr/>
            <p:nvPr/>
          </p:nvSpPr>
          <p:spPr>
            <a:xfrm>
              <a:off x="859827" y="5934253"/>
              <a:ext cx="396000" cy="324000"/>
            </a:xfrm>
            <a:prstGeom prst="hexagon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78AD7493-6961-8F43-D1C4-FD17E4A91D64}"/>
                </a:ext>
              </a:extLst>
            </p:cNvPr>
            <p:cNvCxnSpPr/>
            <p:nvPr/>
          </p:nvCxnSpPr>
          <p:spPr>
            <a:xfrm>
              <a:off x="2669920" y="5958876"/>
              <a:ext cx="1260000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0867B0DB-B4BD-69B3-232B-9866E0279305}"/>
                </a:ext>
              </a:extLst>
            </p:cNvPr>
            <p:cNvCxnSpPr>
              <a:cxnSpLocks/>
            </p:cNvCxnSpPr>
            <p:nvPr/>
          </p:nvCxnSpPr>
          <p:spPr>
            <a:xfrm>
              <a:off x="5793945" y="5967521"/>
              <a:ext cx="1260341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9331DC2-C7F2-411C-CB2D-B914E947A6C6}"/>
                </a:ext>
              </a:extLst>
            </p:cNvPr>
            <p:cNvSpPr txBox="1"/>
            <p:nvPr/>
          </p:nvSpPr>
          <p:spPr>
            <a:xfrm>
              <a:off x="6031733" y="5670039"/>
              <a:ext cx="6415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RETRY</a:t>
              </a:r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B3EE6143-B1B8-068F-2500-E261E49B4DCA}"/>
                </a:ext>
              </a:extLst>
            </p:cNvPr>
            <p:cNvCxnSpPr/>
            <p:nvPr/>
          </p:nvCxnSpPr>
          <p:spPr>
            <a:xfrm>
              <a:off x="2674485" y="6243407"/>
              <a:ext cx="1260000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85D57115-D2E7-B13E-47CE-8B21AFE41AD7}"/>
                </a:ext>
              </a:extLst>
            </p:cNvPr>
            <p:cNvCxnSpPr>
              <a:cxnSpLocks/>
            </p:cNvCxnSpPr>
            <p:nvPr/>
          </p:nvCxnSpPr>
          <p:spPr>
            <a:xfrm>
              <a:off x="5793945" y="6258253"/>
              <a:ext cx="1260341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E26EC4F-9CC9-504A-7F5D-14F2848EA8C0}"/>
                </a:ext>
              </a:extLst>
            </p:cNvPr>
            <p:cNvSpPr txBox="1"/>
            <p:nvPr/>
          </p:nvSpPr>
          <p:spPr>
            <a:xfrm>
              <a:off x="735945" y="6420797"/>
              <a:ext cx="321192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i="1" dirty="0">
                  <a:solidFill>
                    <a:schemeClr val="bg1">
                      <a:lumMod val="50000"/>
                    </a:schemeClr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Circuit breaker with working payment service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967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88E1F7-C5DE-3F9F-E03E-D4330962B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154" y="278072"/>
            <a:ext cx="5844475" cy="6301855"/>
          </a:xfrm>
          <a:prstGeom prst="rect">
            <a:avLst/>
          </a:prstGeom>
        </p:spPr>
      </p:pic>
      <p:sp>
        <p:nvSpPr>
          <p:cNvPr id="3" name="TextBox 9">
            <a:extLst>
              <a:ext uri="{FF2B5EF4-FFF2-40B4-BE49-F238E27FC236}">
                <a16:creationId xmlns:a16="http://schemas.microsoft.com/office/drawing/2014/main" id="{6BEF165C-DDB8-D6F4-1138-B284A21905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1625" y="3030886"/>
            <a:ext cx="14512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DynamoDB</a:t>
            </a:r>
          </a:p>
          <a:p>
            <a:pPr algn="ctr" eaLnBrk="1" hangingPunct="1"/>
            <a:r>
              <a:rPr lang="en-US" altLang="en-US" sz="1200" b="1" dirty="0" err="1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CircuitStatus</a:t>
            </a:r>
            <a:endParaRPr lang="en-US" altLang="en-US" sz="1200" b="1" dirty="0">
              <a:solidFill>
                <a:srgbClr val="7030A0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4" name="Graphic 23">
            <a:extLst>
              <a:ext uri="{FF2B5EF4-FFF2-40B4-BE49-F238E27FC236}">
                <a16:creationId xmlns:a16="http://schemas.microsoft.com/office/drawing/2014/main" id="{908B42AA-7F08-9ABB-6597-FC81004E7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588" y="228054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Elbow Connector 70">
            <a:extLst>
              <a:ext uri="{FF2B5EF4-FFF2-40B4-BE49-F238E27FC236}">
                <a16:creationId xmlns:a16="http://schemas.microsoft.com/office/drawing/2014/main" id="{D7FA8751-AF7C-0F93-1275-6CA8A6169EB4}"/>
              </a:ext>
            </a:extLst>
          </p:cNvPr>
          <p:cNvCxnSpPr>
            <a:cxnSpLocks/>
            <a:endCxn id="4" idx="0"/>
          </p:cNvCxnSpPr>
          <p:nvPr/>
        </p:nvCxnSpPr>
        <p:spPr>
          <a:xfrm>
            <a:off x="7043830" y="1518540"/>
            <a:ext cx="1382758" cy="762000"/>
          </a:xfrm>
          <a:prstGeom prst="bentConnector2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70">
            <a:extLst>
              <a:ext uri="{FF2B5EF4-FFF2-40B4-BE49-F238E27FC236}">
                <a16:creationId xmlns:a16="http://schemas.microsoft.com/office/drawing/2014/main" id="{48C1620E-6323-6278-4F1F-F20E915B4439}"/>
              </a:ext>
            </a:extLst>
          </p:cNvPr>
          <p:cNvCxnSpPr>
            <a:cxnSpLocks/>
            <a:endCxn id="3" idx="2"/>
          </p:cNvCxnSpPr>
          <p:nvPr/>
        </p:nvCxnSpPr>
        <p:spPr>
          <a:xfrm flipV="1">
            <a:off x="6471592" y="3677217"/>
            <a:ext cx="1925663" cy="700104"/>
          </a:xfrm>
          <a:prstGeom prst="bentConnector2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881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11C8D4B-710A-894D-B710-0BD5DBD00F11}"/>
              </a:ext>
            </a:extLst>
          </p:cNvPr>
          <p:cNvSpPr/>
          <p:nvPr/>
        </p:nvSpPr>
        <p:spPr>
          <a:xfrm>
            <a:off x="804673" y="132859"/>
            <a:ext cx="5694866" cy="6192192"/>
          </a:xfrm>
          <a:prstGeom prst="rect">
            <a:avLst/>
          </a:prstGeom>
          <a:noFill/>
          <a:ln w="12700">
            <a:solidFill>
              <a:srgbClr val="FF4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05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Circuit breaker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894634C-B697-2344-ACB0-7D17474D0D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4672" y="132859"/>
            <a:ext cx="489478" cy="489478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5C1D655-4200-A244-98F5-282875A9E156}"/>
              </a:ext>
            </a:extLst>
          </p:cNvPr>
          <p:cNvSpPr/>
          <p:nvPr/>
        </p:nvSpPr>
        <p:spPr bwMode="auto">
          <a:xfrm>
            <a:off x="2327506" y="2461211"/>
            <a:ext cx="1683327" cy="399366"/>
          </a:xfrm>
          <a:prstGeom prst="roundRect">
            <a:avLst/>
          </a:prstGeom>
          <a:solidFill>
            <a:srgbClr val="B2D39C"/>
          </a:solidFill>
          <a:ln w="19050">
            <a:solidFill>
              <a:srgbClr val="00B050"/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Circuit  closed?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7F2570CE-9B14-0A48-A288-998C511B27B3}"/>
              </a:ext>
            </a:extLst>
          </p:cNvPr>
          <p:cNvSpPr/>
          <p:nvPr/>
        </p:nvSpPr>
        <p:spPr bwMode="auto">
          <a:xfrm>
            <a:off x="2569693" y="4383735"/>
            <a:ext cx="1198952" cy="399366"/>
          </a:xfrm>
          <a:prstGeom prst="roundRect">
            <a:avLst/>
          </a:prstGeom>
          <a:solidFill>
            <a:srgbClr val="B2D39C"/>
          </a:solidFill>
          <a:ln w="19050">
            <a:solidFill>
              <a:srgbClr val="00B050"/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Success?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60B056F-3001-E743-BA5C-C2D36B1DFF58}"/>
              </a:ext>
            </a:extLst>
          </p:cNvPr>
          <p:cNvSpPr/>
          <p:nvPr/>
        </p:nvSpPr>
        <p:spPr bwMode="auto">
          <a:xfrm>
            <a:off x="2973478" y="5307583"/>
            <a:ext cx="391383" cy="391383"/>
          </a:xfrm>
          <a:prstGeom prst="ellipse">
            <a:avLst/>
          </a:prstGeom>
          <a:noFill/>
          <a:ln w="38100">
            <a:solidFill>
              <a:schemeClr val="accent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05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9120AD-9D63-0A43-A2AD-2DB501C0DD09}"/>
              </a:ext>
            </a:extLst>
          </p:cNvPr>
          <p:cNvSpPr txBox="1"/>
          <p:nvPr/>
        </p:nvSpPr>
        <p:spPr>
          <a:xfrm>
            <a:off x="2848549" y="165470"/>
            <a:ext cx="669094" cy="440890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105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Start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834BF4B-5F21-1E47-8DDE-213715690686}"/>
              </a:ext>
            </a:extLst>
          </p:cNvPr>
          <p:cNvSpPr/>
          <p:nvPr/>
        </p:nvSpPr>
        <p:spPr bwMode="auto">
          <a:xfrm>
            <a:off x="2973478" y="532950"/>
            <a:ext cx="391383" cy="391383"/>
          </a:xfrm>
          <a:prstGeom prst="ellipse">
            <a:avLst/>
          </a:prstGeom>
          <a:noFill/>
          <a:ln w="38100">
            <a:solidFill>
              <a:schemeClr val="accent4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05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8823CC-DA23-8343-B85E-979CD6B93657}"/>
              </a:ext>
            </a:extLst>
          </p:cNvPr>
          <p:cNvSpPr txBox="1"/>
          <p:nvPr/>
        </p:nvSpPr>
        <p:spPr>
          <a:xfrm>
            <a:off x="2841034" y="5647858"/>
            <a:ext cx="656270" cy="440890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105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Stop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B0E4E34-DFBA-0A42-804C-F2F238D8F41A}"/>
              </a:ext>
            </a:extLst>
          </p:cNvPr>
          <p:cNvSpPr/>
          <p:nvPr/>
        </p:nvSpPr>
        <p:spPr bwMode="auto">
          <a:xfrm>
            <a:off x="1007952" y="3823711"/>
            <a:ext cx="823929" cy="399366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Fail</a:t>
            </a:r>
          </a:p>
        </p:txBody>
      </p:sp>
      <p:sp>
        <p:nvSpPr>
          <p:cNvPr id="35" name="TextBox 9">
            <a:extLst>
              <a:ext uri="{FF2B5EF4-FFF2-40B4-BE49-F238E27FC236}">
                <a16:creationId xmlns:a16="http://schemas.microsoft.com/office/drawing/2014/main" id="{6DF05C26-0839-E84B-85A6-7D3E0CC8B7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1281" y="4962000"/>
            <a:ext cx="14512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05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DynamoDB</a:t>
            </a:r>
          </a:p>
          <a:p>
            <a:pPr algn="ctr" eaLnBrk="1" hangingPunct="1"/>
            <a:r>
              <a:rPr lang="en-US" altLang="en-US" sz="1050" dirty="0">
                <a:solidFill>
                  <a:schemeClr val="accent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Circuit Status</a:t>
            </a:r>
          </a:p>
        </p:txBody>
      </p:sp>
      <p:cxnSp>
        <p:nvCxnSpPr>
          <p:cNvPr id="40" name="Curved Connector 39">
            <a:extLst>
              <a:ext uri="{FF2B5EF4-FFF2-40B4-BE49-F238E27FC236}">
                <a16:creationId xmlns:a16="http://schemas.microsoft.com/office/drawing/2014/main" id="{C14FCD4D-D3D5-3247-ABFF-464F4347C293}"/>
              </a:ext>
            </a:extLst>
          </p:cNvPr>
          <p:cNvCxnSpPr>
            <a:cxnSpLocks/>
            <a:stCxn id="23" idx="4"/>
            <a:endCxn id="2" idx="0"/>
          </p:cNvCxnSpPr>
          <p:nvPr/>
        </p:nvCxnSpPr>
        <p:spPr>
          <a:xfrm flipH="1">
            <a:off x="3169169" y="924333"/>
            <a:ext cx="1" cy="344853"/>
          </a:xfrm>
          <a:prstGeom prst="straightConnector1">
            <a:avLst/>
          </a:prstGeom>
          <a:ln w="19050"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2" name="Graphic 23">
            <a:extLst>
              <a:ext uri="{FF2B5EF4-FFF2-40B4-BE49-F238E27FC236}">
                <a16:creationId xmlns:a16="http://schemas.microsoft.com/office/drawing/2014/main" id="{CD438C7D-DA9B-C64F-A1E0-98CB823E3E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244" y="4202418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58BD19E3-2CA3-C94B-B501-89A611A19D1B}"/>
              </a:ext>
            </a:extLst>
          </p:cNvPr>
          <p:cNvSpPr txBox="1"/>
          <p:nvPr/>
        </p:nvSpPr>
        <p:spPr>
          <a:xfrm>
            <a:off x="1120436" y="2392522"/>
            <a:ext cx="15065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On Open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6709715-FB22-3E4D-9535-9F8F3A108E9F}"/>
              </a:ext>
            </a:extLst>
          </p:cNvPr>
          <p:cNvSpPr txBox="1"/>
          <p:nvPr/>
        </p:nvSpPr>
        <p:spPr>
          <a:xfrm>
            <a:off x="3488746" y="4342801"/>
            <a:ext cx="229536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On Failure/ On Timeout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625251A5-B2BC-F444-8708-D52D8086E1BA}"/>
              </a:ext>
            </a:extLst>
          </p:cNvPr>
          <p:cNvSpPr txBox="1"/>
          <p:nvPr/>
        </p:nvSpPr>
        <p:spPr>
          <a:xfrm>
            <a:off x="3127815" y="2895345"/>
            <a:ext cx="15065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On Closed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ACE237E-D9D3-BC48-874E-78CD01296558}"/>
              </a:ext>
            </a:extLst>
          </p:cNvPr>
          <p:cNvSpPr txBox="1"/>
          <p:nvPr/>
        </p:nvSpPr>
        <p:spPr>
          <a:xfrm>
            <a:off x="3127815" y="4907984"/>
            <a:ext cx="15065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On Success</a:t>
            </a:r>
          </a:p>
        </p:txBody>
      </p:sp>
      <p:sp>
        <p:nvSpPr>
          <p:cNvPr id="126" name="Rounded Rectangle 125">
            <a:extLst>
              <a:ext uri="{FF2B5EF4-FFF2-40B4-BE49-F238E27FC236}">
                <a16:creationId xmlns:a16="http://schemas.microsoft.com/office/drawing/2014/main" id="{08A88F94-5CA1-B046-BEDC-E07D9D0478CA}"/>
              </a:ext>
            </a:extLst>
          </p:cNvPr>
          <p:cNvSpPr/>
          <p:nvPr/>
        </p:nvSpPr>
        <p:spPr bwMode="auto">
          <a:xfrm>
            <a:off x="4161492" y="5303591"/>
            <a:ext cx="803119" cy="399366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Fail</a:t>
            </a:r>
          </a:p>
        </p:txBody>
      </p:sp>
      <p:pic>
        <p:nvPicPr>
          <p:cNvPr id="2" name="Graphic 7">
            <a:extLst>
              <a:ext uri="{FF2B5EF4-FFF2-40B4-BE49-F238E27FC236}">
                <a16:creationId xmlns:a16="http://schemas.microsoft.com/office/drawing/2014/main" id="{4732A6C9-F7DD-B0FB-558E-3E32D27CC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9" y="1269186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1">
            <a:extLst>
              <a:ext uri="{FF2B5EF4-FFF2-40B4-BE49-F238E27FC236}">
                <a16:creationId xmlns:a16="http://schemas.microsoft.com/office/drawing/2014/main" id="{BDC5CCD7-E914-84E0-2ECF-4AB9DA03A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5901" y="1777342"/>
            <a:ext cx="150653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05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050" dirty="0">
                <a:solidFill>
                  <a:schemeClr val="accent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Get Circuit Status</a:t>
            </a:r>
          </a:p>
        </p:txBody>
      </p:sp>
      <p:pic>
        <p:nvPicPr>
          <p:cNvPr id="16" name="Graphic 7">
            <a:extLst>
              <a:ext uri="{FF2B5EF4-FFF2-40B4-BE49-F238E27FC236}">
                <a16:creationId xmlns:a16="http://schemas.microsoft.com/office/drawing/2014/main" id="{4B5D85E5-192A-EDD5-2F09-31B6C442CB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9" y="3213228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1">
            <a:extLst>
              <a:ext uri="{FF2B5EF4-FFF2-40B4-BE49-F238E27FC236}">
                <a16:creationId xmlns:a16="http://schemas.microsoft.com/office/drawing/2014/main" id="{C8B44287-E718-F001-8122-C7F17E65D0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5901" y="3721384"/>
            <a:ext cx="150653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05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050" dirty="0">
                <a:solidFill>
                  <a:schemeClr val="accent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Execute Lambda</a:t>
            </a:r>
          </a:p>
        </p:txBody>
      </p:sp>
      <p:pic>
        <p:nvPicPr>
          <p:cNvPr id="18" name="Graphic 7">
            <a:extLst>
              <a:ext uri="{FF2B5EF4-FFF2-40B4-BE49-F238E27FC236}">
                <a16:creationId xmlns:a16="http://schemas.microsoft.com/office/drawing/2014/main" id="{0C320FA0-DCC6-4767-0006-644594E95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570" y="4316718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1">
            <a:extLst>
              <a:ext uri="{FF2B5EF4-FFF2-40B4-BE49-F238E27FC236}">
                <a16:creationId xmlns:a16="http://schemas.microsoft.com/office/drawing/2014/main" id="{345F6AC7-771E-756F-E39C-E34C37EF2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3001" y="4853325"/>
            <a:ext cx="150653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05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050" dirty="0">
                <a:solidFill>
                  <a:schemeClr val="accent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Update Circuit Status</a:t>
            </a:r>
          </a:p>
        </p:txBody>
      </p: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1B6A5EBD-38A7-44A7-322A-16650D220EA5}"/>
              </a:ext>
            </a:extLst>
          </p:cNvPr>
          <p:cNvCxnSpPr>
            <a:cxnSpLocks/>
            <a:stCxn id="2" idx="3"/>
            <a:endCxn id="52" idx="0"/>
          </p:cNvCxnSpPr>
          <p:nvPr/>
        </p:nvCxnSpPr>
        <p:spPr>
          <a:xfrm>
            <a:off x="3435869" y="1535886"/>
            <a:ext cx="3860375" cy="2666532"/>
          </a:xfrm>
          <a:prstGeom prst="bentConnector2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F9B169E-EEEE-C97C-020D-613A0BCEAF73}"/>
              </a:ext>
            </a:extLst>
          </p:cNvPr>
          <p:cNvCxnSpPr>
            <a:cxnSpLocks/>
            <a:stCxn id="14" idx="2"/>
            <a:endCxn id="9" idx="0"/>
          </p:cNvCxnSpPr>
          <p:nvPr/>
        </p:nvCxnSpPr>
        <p:spPr>
          <a:xfrm>
            <a:off x="3169170" y="2192840"/>
            <a:ext cx="0" cy="268371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B7C3113-66E3-3DAF-763D-73D863918588}"/>
              </a:ext>
            </a:extLst>
          </p:cNvPr>
          <p:cNvCxnSpPr>
            <a:cxnSpLocks/>
            <a:stCxn id="9" idx="2"/>
            <a:endCxn id="16" idx="0"/>
          </p:cNvCxnSpPr>
          <p:nvPr/>
        </p:nvCxnSpPr>
        <p:spPr>
          <a:xfrm flipH="1">
            <a:off x="3169169" y="2860577"/>
            <a:ext cx="1" cy="352651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059B10D7-6324-C735-2488-02F06B4C8964}"/>
              </a:ext>
            </a:extLst>
          </p:cNvPr>
          <p:cNvCxnSpPr>
            <a:cxnSpLocks/>
            <a:stCxn id="17" idx="2"/>
            <a:endCxn id="12" idx="0"/>
          </p:cNvCxnSpPr>
          <p:nvPr/>
        </p:nvCxnSpPr>
        <p:spPr>
          <a:xfrm flipH="1">
            <a:off x="3169169" y="4136882"/>
            <a:ext cx="1" cy="246853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E970298F-80C7-2B5B-AB05-FDBE5D90B500}"/>
              </a:ext>
            </a:extLst>
          </p:cNvPr>
          <p:cNvCxnSpPr>
            <a:cxnSpLocks/>
            <a:stCxn id="12" idx="2"/>
            <a:endCxn id="21" idx="0"/>
          </p:cNvCxnSpPr>
          <p:nvPr/>
        </p:nvCxnSpPr>
        <p:spPr>
          <a:xfrm>
            <a:off x="3169169" y="4783101"/>
            <a:ext cx="1" cy="524482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D301BD4B-065C-4C5E-5449-629044EFED77}"/>
              </a:ext>
            </a:extLst>
          </p:cNvPr>
          <p:cNvCxnSpPr>
            <a:cxnSpLocks/>
            <a:stCxn id="9" idx="1"/>
            <a:endCxn id="26" idx="0"/>
          </p:cNvCxnSpPr>
          <p:nvPr/>
        </p:nvCxnSpPr>
        <p:spPr>
          <a:xfrm rot="10800000" flipV="1">
            <a:off x="1419918" y="2660893"/>
            <a:ext cx="907589" cy="1162817"/>
          </a:xfrm>
          <a:prstGeom prst="bentConnector2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53">
            <a:extLst>
              <a:ext uri="{FF2B5EF4-FFF2-40B4-BE49-F238E27FC236}">
                <a16:creationId xmlns:a16="http://schemas.microsoft.com/office/drawing/2014/main" id="{E24B323D-2EA5-5342-1DEC-2FA784FFF0C4}"/>
              </a:ext>
            </a:extLst>
          </p:cNvPr>
          <p:cNvCxnSpPr>
            <a:cxnSpLocks/>
            <a:stCxn id="26" idx="2"/>
            <a:endCxn id="21" idx="2"/>
          </p:cNvCxnSpPr>
          <p:nvPr/>
        </p:nvCxnSpPr>
        <p:spPr>
          <a:xfrm rot="16200000" flipH="1">
            <a:off x="1556598" y="4086395"/>
            <a:ext cx="1280198" cy="1553561"/>
          </a:xfrm>
          <a:prstGeom prst="bentConnector2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867B28A9-EBD1-E983-82DB-4D864F84DF88}"/>
              </a:ext>
            </a:extLst>
          </p:cNvPr>
          <p:cNvCxnSpPr>
            <a:cxnSpLocks/>
            <a:stCxn id="18" idx="3"/>
            <a:endCxn id="52" idx="1"/>
          </p:cNvCxnSpPr>
          <p:nvPr/>
        </p:nvCxnSpPr>
        <p:spPr>
          <a:xfrm>
            <a:off x="6012970" y="4583418"/>
            <a:ext cx="902274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E55AB39E-73D7-7B4B-7188-DB0A3B2E25C8}"/>
              </a:ext>
            </a:extLst>
          </p:cNvPr>
          <p:cNvCxnSpPr>
            <a:cxnSpLocks/>
            <a:endCxn id="18" idx="1"/>
          </p:cNvCxnSpPr>
          <p:nvPr/>
        </p:nvCxnSpPr>
        <p:spPr>
          <a:xfrm flipV="1">
            <a:off x="3763176" y="4583418"/>
            <a:ext cx="1716394" cy="11695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8BD14510-E195-88E6-4D57-F9F4DE04D14D}"/>
              </a:ext>
            </a:extLst>
          </p:cNvPr>
          <p:cNvCxnSpPr>
            <a:cxnSpLocks/>
            <a:stCxn id="126" idx="1"/>
            <a:endCxn id="21" idx="6"/>
          </p:cNvCxnSpPr>
          <p:nvPr/>
        </p:nvCxnSpPr>
        <p:spPr>
          <a:xfrm flipH="1">
            <a:off x="3364861" y="5503274"/>
            <a:ext cx="796631" cy="1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D1DAE891-86F9-E941-F065-842DE4CB1110}"/>
              </a:ext>
            </a:extLst>
          </p:cNvPr>
          <p:cNvCxnSpPr>
            <a:cxnSpLocks/>
            <a:stCxn id="19" idx="2"/>
            <a:endCxn id="126" idx="3"/>
          </p:cNvCxnSpPr>
          <p:nvPr/>
        </p:nvCxnSpPr>
        <p:spPr>
          <a:xfrm rot="5400000">
            <a:off x="5238216" y="4995219"/>
            <a:ext cx="234451" cy="781659"/>
          </a:xfrm>
          <a:prstGeom prst="bentConnector2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732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tep Function with closed circuit">
            <a:extLst>
              <a:ext uri="{FF2B5EF4-FFF2-40B4-BE49-F238E27FC236}">
                <a16:creationId xmlns:a16="http://schemas.microsoft.com/office/drawing/2014/main" id="{215DCF0F-24DE-C1EB-6EF5-35FCDC90E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756" y="441908"/>
            <a:ext cx="3842524" cy="538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BCF685-8DDB-C46E-BD84-30DC1EC7FA1F}"/>
              </a:ext>
            </a:extLst>
          </p:cNvPr>
          <p:cNvSpPr/>
          <p:nvPr/>
        </p:nvSpPr>
        <p:spPr>
          <a:xfrm>
            <a:off x="1050426" y="332509"/>
            <a:ext cx="4617343" cy="5584641"/>
          </a:xfrm>
          <a:prstGeom prst="rect">
            <a:avLst/>
          </a:prstGeom>
          <a:noFill/>
          <a:ln w="12700">
            <a:solidFill>
              <a:srgbClr val="FF4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2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Circuit breaker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567C5CE-0898-6A5F-D490-2D11181AC3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426" y="332509"/>
            <a:ext cx="489478" cy="48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70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7">
            <a:extLst>
              <a:ext uri="{FF2B5EF4-FFF2-40B4-BE49-F238E27FC236}">
                <a16:creationId xmlns:a16="http://schemas.microsoft.com/office/drawing/2014/main" id="{18DF0253-A9A3-0BDB-90F5-57C69C529A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076320"/>
              </p:ext>
            </p:extLst>
          </p:nvPr>
        </p:nvGraphicFramePr>
        <p:xfrm>
          <a:off x="3223755" y="1223958"/>
          <a:ext cx="4309220" cy="1088142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687411">
                  <a:extLst>
                    <a:ext uri="{9D8B030D-6E8A-4147-A177-3AD203B41FA5}">
                      <a16:colId xmlns:a16="http://schemas.microsoft.com/office/drawing/2014/main" val="3365414216"/>
                    </a:ext>
                  </a:extLst>
                </a:gridCol>
                <a:gridCol w="1621809">
                  <a:extLst>
                    <a:ext uri="{9D8B030D-6E8A-4147-A177-3AD203B41FA5}">
                      <a16:colId xmlns:a16="http://schemas.microsoft.com/office/drawing/2014/main" val="1120121724"/>
                    </a:ext>
                  </a:extLst>
                </a:gridCol>
              </a:tblGrid>
              <a:tr h="362714">
                <a:tc>
                  <a:txBody>
                    <a:bodyPr/>
                    <a:lstStyle/>
                    <a:p>
                      <a:r>
                        <a:rPr lang="en-US" sz="1400" b="0" dirty="0" err="1"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ServiceName</a:t>
                      </a:r>
                      <a:endParaRPr lang="en-US" sz="1400" b="0" i="0" dirty="0"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ExpireTimestamp</a:t>
                      </a:r>
                      <a:endParaRPr lang="en-US" sz="1400" b="0" i="0" dirty="0"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054966"/>
                  </a:ext>
                </a:extLst>
              </a:tr>
              <a:tr h="362714">
                <a:tc>
                  <a:txBody>
                    <a:bodyPr/>
                    <a:lstStyle/>
                    <a:p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PaymentServiceLambda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400" b="0" i="0" kern="1200" dirty="0">
                          <a:solidFill>
                            <a:schemeClr val="dk1"/>
                          </a:solidFill>
                          <a:effectLst/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1635213054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8165"/>
                  </a:ext>
                </a:extLst>
              </a:tr>
              <a:tr h="362714">
                <a:tc>
                  <a:txBody>
                    <a:bodyPr/>
                    <a:lstStyle/>
                    <a:p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PricingServiceLambda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400" b="0" i="0" kern="1200" dirty="0">
                          <a:solidFill>
                            <a:schemeClr val="dk1"/>
                          </a:solidFill>
                          <a:effectLst/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1635213054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8390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1090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128</Words>
  <Application>Microsoft Macintosh PowerPoint</Application>
  <PresentationFormat>Widescreen</PresentationFormat>
  <Paragraphs>59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Amazon Ember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20</cp:revision>
  <dcterms:created xsi:type="dcterms:W3CDTF">2022-06-27T01:56:23Z</dcterms:created>
  <dcterms:modified xsi:type="dcterms:W3CDTF">2023-03-31T07:44:06Z</dcterms:modified>
</cp:coreProperties>
</file>