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65" r:id="rId2"/>
    <p:sldId id="270" r:id="rId3"/>
    <p:sldId id="269" r:id="rId4"/>
    <p:sldId id="268" r:id="rId5"/>
    <p:sldId id="12326" r:id="rId6"/>
    <p:sldId id="267" r:id="rId7"/>
    <p:sldId id="266" r:id="rId8"/>
    <p:sldId id="271" r:id="rId9"/>
    <p:sldId id="12331" r:id="rId10"/>
    <p:sldId id="12332" r:id="rId11"/>
    <p:sldId id="12330" r:id="rId12"/>
    <p:sldId id="12329" r:id="rId13"/>
    <p:sldId id="12328" r:id="rId14"/>
    <p:sldId id="12333" r:id="rId15"/>
    <p:sldId id="1233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16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389"/>
    <p:restoredTop sz="97399"/>
  </p:normalViewPr>
  <p:slideViewPr>
    <p:cSldViewPr snapToGrid="0" snapToObjects="1">
      <p:cViewPr varScale="1">
        <p:scale>
          <a:sx n="184" d="100"/>
          <a:sy n="184" d="100"/>
        </p:scale>
        <p:origin x="2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5E3D13-39CE-A04A-8149-0E86ADE83053}" type="datetimeFigureOut">
              <a:rPr lang="en-AU" smtClean="0"/>
              <a:t>17/5/2023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5E3CD7-F959-094C-A7C6-BB74A04E81D9}" type="slidenum">
              <a:rPr lang="en-AU" smtClean="0"/>
              <a:t>‹#›</a:t>
            </a:fld>
            <a:endParaRPr lang="en-AU"/>
          </a:p>
        </p:txBody>
      </p:sp>
    </p:spTree>
    <p:extLst>
      <p:ext uri="{BB962C8B-B14F-4D97-AF65-F5344CB8AC3E}">
        <p14:creationId xmlns:p14="http://schemas.microsoft.com/office/powerpoint/2010/main" val="1015569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sz="1800" dirty="0">
                <a:effectLst/>
                <a:latin typeface="Calibri" panose="020F0502020204030204" pitchFamily="34" charset="0"/>
                <a:ea typeface="Calibri" panose="020F0502020204030204" pitchFamily="34" charset="0"/>
                <a:cs typeface="Times New Roman" panose="02020603050405020304" pitchFamily="18" charset="0"/>
              </a:rPr>
              <a:t>StoreFront application is running on AWS. It’s deployed on an EC2 instance with an Amazon RDS database. An S3 bucket stores the static assets like HTML, CSS, JavaScript etc.</a:t>
            </a:r>
          </a:p>
          <a:p>
            <a:r>
              <a:rPr lang="en-SG" sz="1800" dirty="0">
                <a:effectLst/>
                <a:latin typeface="Calibri" panose="020F0502020204030204" pitchFamily="34" charset="0"/>
                <a:ea typeface="Calibri" panose="020F0502020204030204" pitchFamily="34" charset="0"/>
                <a:cs typeface="Times New Roman" panose="02020603050405020304" pitchFamily="18" charset="0"/>
              </a:rPr>
              <a:t> </a:t>
            </a:r>
          </a:p>
          <a:p>
            <a:pPr>
              <a:tabLst>
                <a:tab pos="1351280" algn="l"/>
              </a:tabLst>
            </a:pPr>
            <a:r>
              <a:rPr lang="en-SG" sz="1800" dirty="0">
                <a:effectLst/>
                <a:latin typeface="Calibri" panose="020F0502020204030204" pitchFamily="34" charset="0"/>
                <a:ea typeface="Calibri" panose="020F0502020204030204" pitchFamily="34" charset="0"/>
                <a:cs typeface="Calibri" panose="020F0502020204030204" pitchFamily="34" charset="0"/>
              </a:rPr>
              <a:t>The products sold by StoreFront have become extremely popular recently. The application has been struggling to scale to the load. They have set up autoscaling of the EC2 instances.</a:t>
            </a:r>
            <a:r>
              <a:rPr lang="en-SG" sz="1800" kern="1200" dirty="0">
                <a:solidFill>
                  <a:srgbClr val="000000"/>
                </a:solidFill>
                <a:effectLst/>
                <a:latin typeface="Calibri" panose="020F0502020204030204" pitchFamily="34" charset="0"/>
                <a:ea typeface="Amazon Ember Display" panose="020B0603020204020204" pitchFamily="34" charset="0"/>
                <a:cs typeface="Calibri" panose="020F0502020204030204" pitchFamily="34" charset="0"/>
              </a:rPr>
              <a:t> </a:t>
            </a:r>
            <a:r>
              <a:rPr lang="en-SG" sz="1800" dirty="0">
                <a:effectLst/>
                <a:latin typeface="Calibri" panose="020F0502020204030204" pitchFamily="34" charset="0"/>
                <a:ea typeface="Calibri" panose="020F0502020204030204" pitchFamily="34" charset="0"/>
                <a:cs typeface="Calibri" panose="020F0502020204030204" pitchFamily="34" charset="0"/>
              </a:rPr>
              <a:t>But they are not able to scale individual functions.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So if you want to scale the Order service, there is no way to scale just that one service. The entire application has to be scaled to cater to the incoming requests. When releasing changes, entire application has to be regression tested and released.</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200" dirty="0">
              <a:effectLst/>
              <a:latin typeface="Amazon Ember Display" panose="020F0603020204020204" pitchFamily="34" charset="0"/>
              <a:ea typeface="Amazon Ember Display" panose="020F0603020204020204" pitchFamily="34" charset="0"/>
            </a:endParaRPr>
          </a:p>
        </p:txBody>
      </p:sp>
      <p:sp>
        <p:nvSpPr>
          <p:cNvPr id="4" name="Slide Number Placeholder 3"/>
          <p:cNvSpPr>
            <a:spLocks noGrp="1"/>
          </p:cNvSpPr>
          <p:nvPr>
            <p:ph type="sldNum" sz="quarter" idx="5"/>
          </p:nvPr>
        </p:nvSpPr>
        <p:spPr/>
        <p:txBody>
          <a:bodyPr/>
          <a:lstStyle/>
          <a:p>
            <a:fld id="{F8FEB175-7AE1-4B66-A823-55E80A74AF1C}" type="slidenum">
              <a:rPr lang="en-US" smtClean="0"/>
              <a:pPr/>
              <a:t>9</a:t>
            </a:fld>
            <a:endParaRPr lang="en-US"/>
          </a:p>
        </p:txBody>
      </p:sp>
    </p:spTree>
    <p:extLst>
      <p:ext uri="{BB962C8B-B14F-4D97-AF65-F5344CB8AC3E}">
        <p14:creationId xmlns:p14="http://schemas.microsoft.com/office/powerpoint/2010/main" val="2247538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sz="1800" dirty="0">
                <a:effectLst/>
                <a:latin typeface="Calibri" panose="020F0502020204030204" pitchFamily="34" charset="0"/>
                <a:ea typeface="Calibri" panose="020F0502020204030204" pitchFamily="34" charset="0"/>
                <a:cs typeface="Times New Roman" panose="02020603050405020304" pitchFamily="18" charset="0"/>
              </a:rPr>
              <a:t>StoreFront application is running on AWS. It’s deployed on an EC2 instance with an Amazon RDS database. An S3 bucket stores the static assets like HTML, CSS, JavaScript etc.</a:t>
            </a:r>
          </a:p>
          <a:p>
            <a:r>
              <a:rPr lang="en-SG" sz="1800" dirty="0">
                <a:effectLst/>
                <a:latin typeface="Calibri" panose="020F0502020204030204" pitchFamily="34" charset="0"/>
                <a:ea typeface="Calibri" panose="020F0502020204030204" pitchFamily="34" charset="0"/>
                <a:cs typeface="Times New Roman" panose="02020603050405020304" pitchFamily="18" charset="0"/>
              </a:rPr>
              <a:t> </a:t>
            </a:r>
          </a:p>
          <a:p>
            <a:pPr>
              <a:tabLst>
                <a:tab pos="1351280" algn="l"/>
              </a:tabLst>
            </a:pPr>
            <a:r>
              <a:rPr lang="en-SG" sz="1800" dirty="0">
                <a:effectLst/>
                <a:latin typeface="Calibri" panose="020F0502020204030204" pitchFamily="34" charset="0"/>
                <a:ea typeface="Calibri" panose="020F0502020204030204" pitchFamily="34" charset="0"/>
                <a:cs typeface="Calibri" panose="020F0502020204030204" pitchFamily="34" charset="0"/>
              </a:rPr>
              <a:t>The products sold by StoreFront have become extremely popular recently. The application has been struggling to scale to the load. They have set up autoscaling of the EC2 instances.</a:t>
            </a:r>
            <a:r>
              <a:rPr lang="en-SG" sz="1800" kern="1200" dirty="0">
                <a:solidFill>
                  <a:srgbClr val="000000"/>
                </a:solidFill>
                <a:effectLst/>
                <a:latin typeface="Calibri" panose="020F0502020204030204" pitchFamily="34" charset="0"/>
                <a:ea typeface="Amazon Ember Display" panose="020B0603020204020204" pitchFamily="34" charset="0"/>
                <a:cs typeface="Calibri" panose="020F0502020204030204" pitchFamily="34" charset="0"/>
              </a:rPr>
              <a:t> </a:t>
            </a:r>
            <a:r>
              <a:rPr lang="en-SG" sz="1800" dirty="0">
                <a:effectLst/>
                <a:latin typeface="Calibri" panose="020F0502020204030204" pitchFamily="34" charset="0"/>
                <a:ea typeface="Calibri" panose="020F0502020204030204" pitchFamily="34" charset="0"/>
                <a:cs typeface="Calibri" panose="020F0502020204030204" pitchFamily="34" charset="0"/>
              </a:rPr>
              <a:t>But they are not able to scale individual functions.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So if you want to scale the Order service, there is no way to scale just that one service. The entire application has to be scaled to cater to the incoming requests. When releasing changes, entire application has to be regression tested and released.</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200" dirty="0">
              <a:effectLst/>
              <a:latin typeface="Amazon Ember Display" panose="020F0603020204020204" pitchFamily="34" charset="0"/>
              <a:ea typeface="Amazon Ember Display" panose="020F0603020204020204" pitchFamily="34" charset="0"/>
            </a:endParaRPr>
          </a:p>
        </p:txBody>
      </p:sp>
      <p:sp>
        <p:nvSpPr>
          <p:cNvPr id="4" name="Slide Number Placeholder 3"/>
          <p:cNvSpPr>
            <a:spLocks noGrp="1"/>
          </p:cNvSpPr>
          <p:nvPr>
            <p:ph type="sldNum" sz="quarter" idx="5"/>
          </p:nvPr>
        </p:nvSpPr>
        <p:spPr/>
        <p:txBody>
          <a:bodyPr/>
          <a:lstStyle/>
          <a:p>
            <a:fld id="{F8FEB175-7AE1-4B66-A823-55E80A74AF1C}" type="slidenum">
              <a:rPr lang="en-US" smtClean="0"/>
              <a:pPr/>
              <a:t>10</a:t>
            </a:fld>
            <a:endParaRPr lang="en-US"/>
          </a:p>
        </p:txBody>
      </p:sp>
    </p:spTree>
    <p:extLst>
      <p:ext uri="{BB962C8B-B14F-4D97-AF65-F5344CB8AC3E}">
        <p14:creationId xmlns:p14="http://schemas.microsoft.com/office/powerpoint/2010/main" val="503537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sz="1800" dirty="0">
                <a:effectLst/>
                <a:latin typeface="Calibri" panose="020F0502020204030204" pitchFamily="34" charset="0"/>
                <a:ea typeface="Calibri" panose="020F0502020204030204" pitchFamily="34" charset="0"/>
                <a:cs typeface="Times New Roman" panose="02020603050405020304" pitchFamily="18" charset="0"/>
              </a:rPr>
              <a:t>StoreFront application is running on AWS. It’s deployed on an EC2 instance with an Amazon RDS database. An S3 bucket stores the static assets like HTML, CSS, JavaScript etc.</a:t>
            </a:r>
          </a:p>
          <a:p>
            <a:r>
              <a:rPr lang="en-SG" sz="1800" dirty="0">
                <a:effectLst/>
                <a:latin typeface="Calibri" panose="020F0502020204030204" pitchFamily="34" charset="0"/>
                <a:ea typeface="Calibri" panose="020F0502020204030204" pitchFamily="34" charset="0"/>
                <a:cs typeface="Times New Roman" panose="02020603050405020304" pitchFamily="18" charset="0"/>
              </a:rPr>
              <a:t> </a:t>
            </a:r>
          </a:p>
          <a:p>
            <a:pPr>
              <a:tabLst>
                <a:tab pos="1351280" algn="l"/>
              </a:tabLst>
            </a:pPr>
            <a:r>
              <a:rPr lang="en-SG" sz="1800" dirty="0">
                <a:effectLst/>
                <a:latin typeface="Calibri" panose="020F0502020204030204" pitchFamily="34" charset="0"/>
                <a:ea typeface="Calibri" panose="020F0502020204030204" pitchFamily="34" charset="0"/>
                <a:cs typeface="Calibri" panose="020F0502020204030204" pitchFamily="34" charset="0"/>
              </a:rPr>
              <a:t>The products sold by StoreFront have become extremely popular recently. The application has been struggling to scale to the load. They have set up autoscaling of the EC2 instances.</a:t>
            </a:r>
            <a:r>
              <a:rPr lang="en-SG" sz="1800" kern="1200" dirty="0">
                <a:solidFill>
                  <a:srgbClr val="000000"/>
                </a:solidFill>
                <a:effectLst/>
                <a:latin typeface="Calibri" panose="020F0502020204030204" pitchFamily="34" charset="0"/>
                <a:ea typeface="Amazon Ember Display" panose="020B0603020204020204" pitchFamily="34" charset="0"/>
                <a:cs typeface="Calibri" panose="020F0502020204030204" pitchFamily="34" charset="0"/>
              </a:rPr>
              <a:t> </a:t>
            </a:r>
            <a:r>
              <a:rPr lang="en-SG" sz="1800" dirty="0">
                <a:effectLst/>
                <a:latin typeface="Calibri" panose="020F0502020204030204" pitchFamily="34" charset="0"/>
                <a:ea typeface="Calibri" panose="020F0502020204030204" pitchFamily="34" charset="0"/>
                <a:cs typeface="Calibri" panose="020F0502020204030204" pitchFamily="34" charset="0"/>
              </a:rPr>
              <a:t>But they are not able to scale individual functions.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So if you want to scale the Order service, there is no way to scale just that one service. The entire application has to be scaled to cater to the incoming requests. When releasing changes, entire application has to be regression tested and released.</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200" dirty="0">
              <a:effectLst/>
              <a:latin typeface="Amazon Ember Display" panose="020F0603020204020204" pitchFamily="34" charset="0"/>
              <a:ea typeface="Amazon Ember Display" panose="020F0603020204020204" pitchFamily="34" charset="0"/>
            </a:endParaRPr>
          </a:p>
        </p:txBody>
      </p:sp>
      <p:sp>
        <p:nvSpPr>
          <p:cNvPr id="4" name="Slide Number Placeholder 3"/>
          <p:cNvSpPr>
            <a:spLocks noGrp="1"/>
          </p:cNvSpPr>
          <p:nvPr>
            <p:ph type="sldNum" sz="quarter" idx="5"/>
          </p:nvPr>
        </p:nvSpPr>
        <p:spPr/>
        <p:txBody>
          <a:bodyPr/>
          <a:lstStyle/>
          <a:p>
            <a:fld id="{F8FEB175-7AE1-4B66-A823-55E80A74AF1C}" type="slidenum">
              <a:rPr lang="en-US" smtClean="0"/>
              <a:pPr/>
              <a:t>11</a:t>
            </a:fld>
            <a:endParaRPr lang="en-US"/>
          </a:p>
        </p:txBody>
      </p:sp>
    </p:spTree>
    <p:extLst>
      <p:ext uri="{BB962C8B-B14F-4D97-AF65-F5344CB8AC3E}">
        <p14:creationId xmlns:p14="http://schemas.microsoft.com/office/powerpoint/2010/main" val="3216911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sz="1800" dirty="0">
                <a:effectLst/>
                <a:latin typeface="Calibri" panose="020F0502020204030204" pitchFamily="34" charset="0"/>
                <a:ea typeface="Calibri" panose="020F0502020204030204" pitchFamily="34" charset="0"/>
                <a:cs typeface="Times New Roman" panose="02020603050405020304" pitchFamily="18" charset="0"/>
              </a:rPr>
              <a:t>StoreFront application is running on AWS. It’s deployed on an EC2 instance with an Amazon RDS database. An S3 bucket stores the static assets like HTML, CSS, JavaScript etc.</a:t>
            </a:r>
          </a:p>
          <a:p>
            <a:r>
              <a:rPr lang="en-SG" sz="1800" dirty="0">
                <a:effectLst/>
                <a:latin typeface="Calibri" panose="020F0502020204030204" pitchFamily="34" charset="0"/>
                <a:ea typeface="Calibri" panose="020F0502020204030204" pitchFamily="34" charset="0"/>
                <a:cs typeface="Times New Roman" panose="02020603050405020304" pitchFamily="18" charset="0"/>
              </a:rPr>
              <a:t> </a:t>
            </a:r>
          </a:p>
          <a:p>
            <a:pPr>
              <a:tabLst>
                <a:tab pos="1351280" algn="l"/>
              </a:tabLst>
            </a:pPr>
            <a:r>
              <a:rPr lang="en-SG" sz="1800" dirty="0">
                <a:effectLst/>
                <a:latin typeface="Calibri" panose="020F0502020204030204" pitchFamily="34" charset="0"/>
                <a:ea typeface="Calibri" panose="020F0502020204030204" pitchFamily="34" charset="0"/>
                <a:cs typeface="Calibri" panose="020F0502020204030204" pitchFamily="34" charset="0"/>
              </a:rPr>
              <a:t>The products sold by StoreFront have become extremely popular recently. The application has been struggling to scale to the load. They have set up autoscaling of the EC2 instances.</a:t>
            </a:r>
            <a:r>
              <a:rPr lang="en-SG" sz="1800" kern="1200" dirty="0">
                <a:solidFill>
                  <a:srgbClr val="000000"/>
                </a:solidFill>
                <a:effectLst/>
                <a:latin typeface="Calibri" panose="020F0502020204030204" pitchFamily="34" charset="0"/>
                <a:ea typeface="Amazon Ember Display" panose="020B0603020204020204" pitchFamily="34" charset="0"/>
                <a:cs typeface="Calibri" panose="020F0502020204030204" pitchFamily="34" charset="0"/>
              </a:rPr>
              <a:t> </a:t>
            </a:r>
            <a:r>
              <a:rPr lang="en-SG" sz="1800" dirty="0">
                <a:effectLst/>
                <a:latin typeface="Calibri" panose="020F0502020204030204" pitchFamily="34" charset="0"/>
                <a:ea typeface="Calibri" panose="020F0502020204030204" pitchFamily="34" charset="0"/>
                <a:cs typeface="Calibri" panose="020F0502020204030204" pitchFamily="34" charset="0"/>
              </a:rPr>
              <a:t>But they are not able to scale individual functions.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So if you want to scale the Order service, there is no way to scale just that one service. The entire application has to be scaled to cater to the incoming requests. When releasing changes, entire application has to be regression tested and released.</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200" dirty="0">
              <a:effectLst/>
              <a:latin typeface="Amazon Ember Display" panose="020F0603020204020204" pitchFamily="34" charset="0"/>
              <a:ea typeface="Amazon Ember Display" panose="020F0603020204020204" pitchFamily="34" charset="0"/>
            </a:endParaRPr>
          </a:p>
        </p:txBody>
      </p:sp>
      <p:sp>
        <p:nvSpPr>
          <p:cNvPr id="4" name="Slide Number Placeholder 3"/>
          <p:cNvSpPr>
            <a:spLocks noGrp="1"/>
          </p:cNvSpPr>
          <p:nvPr>
            <p:ph type="sldNum" sz="quarter" idx="5"/>
          </p:nvPr>
        </p:nvSpPr>
        <p:spPr/>
        <p:txBody>
          <a:bodyPr/>
          <a:lstStyle/>
          <a:p>
            <a:fld id="{F8FEB175-7AE1-4B66-A823-55E80A74AF1C}" type="slidenum">
              <a:rPr lang="en-US" smtClean="0"/>
              <a:pPr/>
              <a:t>12</a:t>
            </a:fld>
            <a:endParaRPr lang="en-US"/>
          </a:p>
        </p:txBody>
      </p:sp>
    </p:spTree>
    <p:extLst>
      <p:ext uri="{BB962C8B-B14F-4D97-AF65-F5344CB8AC3E}">
        <p14:creationId xmlns:p14="http://schemas.microsoft.com/office/powerpoint/2010/main" val="3299983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sz="1800" dirty="0">
                <a:effectLst/>
                <a:latin typeface="Calibri" panose="020F0502020204030204" pitchFamily="34" charset="0"/>
                <a:ea typeface="Calibri" panose="020F0502020204030204" pitchFamily="34" charset="0"/>
                <a:cs typeface="Times New Roman" panose="02020603050405020304" pitchFamily="18" charset="0"/>
              </a:rPr>
              <a:t>StoreFront application is running on AWS. It’s deployed on an EC2 instance with an Amazon RDS database. An S3 bucket stores the static assets like HTML, CSS, JavaScript etc.</a:t>
            </a:r>
          </a:p>
          <a:p>
            <a:r>
              <a:rPr lang="en-SG" sz="1800" dirty="0">
                <a:effectLst/>
                <a:latin typeface="Calibri" panose="020F0502020204030204" pitchFamily="34" charset="0"/>
                <a:ea typeface="Calibri" panose="020F0502020204030204" pitchFamily="34" charset="0"/>
                <a:cs typeface="Times New Roman" panose="02020603050405020304" pitchFamily="18" charset="0"/>
              </a:rPr>
              <a:t> </a:t>
            </a:r>
          </a:p>
          <a:p>
            <a:pPr>
              <a:tabLst>
                <a:tab pos="1351280" algn="l"/>
              </a:tabLst>
            </a:pPr>
            <a:r>
              <a:rPr lang="en-SG" sz="1800" dirty="0">
                <a:effectLst/>
                <a:latin typeface="Calibri" panose="020F0502020204030204" pitchFamily="34" charset="0"/>
                <a:ea typeface="Calibri" panose="020F0502020204030204" pitchFamily="34" charset="0"/>
                <a:cs typeface="Calibri" panose="020F0502020204030204" pitchFamily="34" charset="0"/>
              </a:rPr>
              <a:t>The products sold by StoreFront have become extremely popular recently. The application has been struggling to scale to the load. They have set up autoscaling of the EC2 instances.</a:t>
            </a:r>
            <a:r>
              <a:rPr lang="en-SG" sz="1800" kern="1200" dirty="0">
                <a:solidFill>
                  <a:srgbClr val="000000"/>
                </a:solidFill>
                <a:effectLst/>
                <a:latin typeface="Calibri" panose="020F0502020204030204" pitchFamily="34" charset="0"/>
                <a:ea typeface="Amazon Ember Display" panose="020B0603020204020204" pitchFamily="34" charset="0"/>
                <a:cs typeface="Calibri" panose="020F0502020204030204" pitchFamily="34" charset="0"/>
              </a:rPr>
              <a:t> </a:t>
            </a:r>
            <a:r>
              <a:rPr lang="en-SG" sz="1800" dirty="0">
                <a:effectLst/>
                <a:latin typeface="Calibri" panose="020F0502020204030204" pitchFamily="34" charset="0"/>
                <a:ea typeface="Calibri" panose="020F0502020204030204" pitchFamily="34" charset="0"/>
                <a:cs typeface="Calibri" panose="020F0502020204030204" pitchFamily="34" charset="0"/>
              </a:rPr>
              <a:t>But they are not able to scale individual functions.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 </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r>
              <a:rPr lang="en-SG" sz="1800" dirty="0">
                <a:effectLst/>
                <a:latin typeface="Calibri" panose="020F0502020204030204" pitchFamily="34" charset="0"/>
                <a:ea typeface="Calibri" panose="020F0502020204030204" pitchFamily="34" charset="0"/>
                <a:cs typeface="Calibri" panose="020F0502020204030204" pitchFamily="34" charset="0"/>
              </a:rPr>
              <a:t>So if you want to scale the Order service, there is no way to scale just that one service. The entire application has to be scaled to cater to the incoming requests. When releasing changes, entire application has to be regression tested and released.</a:t>
            </a:r>
            <a:endParaRPr lang="en-SG"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SG" sz="1200" dirty="0">
              <a:effectLst/>
              <a:latin typeface="Amazon Ember Display" panose="020F0603020204020204" pitchFamily="34" charset="0"/>
              <a:ea typeface="Amazon Ember Display" panose="020F0603020204020204" pitchFamily="34" charset="0"/>
            </a:endParaRPr>
          </a:p>
        </p:txBody>
      </p:sp>
      <p:sp>
        <p:nvSpPr>
          <p:cNvPr id="4" name="Slide Number Placeholder 3"/>
          <p:cNvSpPr>
            <a:spLocks noGrp="1"/>
          </p:cNvSpPr>
          <p:nvPr>
            <p:ph type="sldNum" sz="quarter" idx="5"/>
          </p:nvPr>
        </p:nvSpPr>
        <p:spPr/>
        <p:txBody>
          <a:bodyPr/>
          <a:lstStyle/>
          <a:p>
            <a:fld id="{F8FEB175-7AE1-4B66-A823-55E80A74AF1C}" type="slidenum">
              <a:rPr lang="en-US" smtClean="0"/>
              <a:pPr/>
              <a:t>13</a:t>
            </a:fld>
            <a:endParaRPr lang="en-US"/>
          </a:p>
        </p:txBody>
      </p:sp>
    </p:spTree>
    <p:extLst>
      <p:ext uri="{BB962C8B-B14F-4D97-AF65-F5344CB8AC3E}">
        <p14:creationId xmlns:p14="http://schemas.microsoft.com/office/powerpoint/2010/main" val="275359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12E1-AF57-FB25-9E1B-B7C1AD48C92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42EBF65-F547-167F-3935-0C8AF26DBC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D3787A0-6BC9-F90E-7494-585646430156}"/>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66BAFB31-E0E9-16BD-297F-EA560A26BC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0B80D0-28AF-9D11-C437-DEA1E6412157}"/>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1945901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F0428-FFD0-5434-9A2E-B458B43CDE5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D6B747-9F1E-E0B7-D839-40879670D35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8A136D-3E40-6FBB-4935-577403DBFD28}"/>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D4B5A793-23A1-6684-DCDE-7F3B1BBD85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38921A-A02C-7E83-1A59-3E0D8CC5FA7F}"/>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4161448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F6B63-A8F0-CF9E-F26C-371B644950E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224286-EE60-19EF-DFB8-21F5AD83396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DF1AA44-3FF4-29C6-EDA4-321C69A4ABD1}"/>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0D8D90C0-45CD-8E23-3F2D-8DE2218E03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74686B-78DC-726D-1B75-0BF87A1BF747}"/>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2809798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636C5-234D-DB9D-8565-8A2DEA4FA4D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B9985F0-F52F-84D2-1DF3-98B60BF46BE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33FDA9B-9C71-5B8C-30F7-FF955BCBC041}"/>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C2B9750C-A6F7-9006-17D2-C1A42C9A36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A1FC7B-9BEB-F926-F44F-41DC80C13FF5}"/>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2967698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B3AC3-7D43-8B2D-AE19-C4FFEDD621A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CF4DC8D-B583-B2FB-6AD9-8B6A377971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811872E-36E2-D011-57CF-08FF2FE92586}"/>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4B4D28B3-0676-C4EE-FFFF-F8C9A9AEF4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AEA0F8-7C04-F265-795F-8564D522DF86}"/>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9542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4586C-CAF0-D611-B033-717EF527D5C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8E0C48A-9AA7-4EEC-DE61-5B09999B7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68091BAE-22F1-A3D6-5556-3C1A97C89E3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CB90C37-BC07-2AE6-B1E2-3510AC4F97FA}"/>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6" name="Footer Placeholder 5">
            <a:extLst>
              <a:ext uri="{FF2B5EF4-FFF2-40B4-BE49-F238E27FC236}">
                <a16:creationId xmlns:a16="http://schemas.microsoft.com/office/drawing/2014/main" id="{9DFB4651-7090-6121-948B-BECE55C908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ABC879-BCFF-4800-BE83-8267DDBF1D0C}"/>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174620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4DD77-1FFE-8AC9-9340-0B0B9E1116E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DE3EE0C-24B5-2977-C4CB-834DB2B0AD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B30FA97-9DFB-237D-F456-D6C234EDBECF}"/>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1584304-D217-4163-DB88-704C7BC49C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2A6A9AE-7C59-696E-E7C8-7AD1A6A2488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6DB6673-A93A-EA21-BC97-AA870086E794}"/>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8" name="Footer Placeholder 7">
            <a:extLst>
              <a:ext uri="{FF2B5EF4-FFF2-40B4-BE49-F238E27FC236}">
                <a16:creationId xmlns:a16="http://schemas.microsoft.com/office/drawing/2014/main" id="{DD6F914D-1966-E2E3-BCE5-F0C79BB395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BF2E24-C110-7ED9-157C-FC2BA52258CE}"/>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4097467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48229-98BB-84B0-5000-AAD7E8C5007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7D8D121-DC68-F747-FFAF-3D00E3FD4CFF}"/>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4" name="Footer Placeholder 3">
            <a:extLst>
              <a:ext uri="{FF2B5EF4-FFF2-40B4-BE49-F238E27FC236}">
                <a16:creationId xmlns:a16="http://schemas.microsoft.com/office/drawing/2014/main" id="{BBAAD2D1-DC75-B88B-8A2A-96C1FE155A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4DCF9B-EBC9-D3E5-7891-4CB18B8988DC}"/>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2843078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5493D3-9725-386B-9856-62D359DD4B5B}"/>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3" name="Footer Placeholder 2">
            <a:extLst>
              <a:ext uri="{FF2B5EF4-FFF2-40B4-BE49-F238E27FC236}">
                <a16:creationId xmlns:a16="http://schemas.microsoft.com/office/drawing/2014/main" id="{53960242-AB9C-7C01-C1BD-525CE5C581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2E2536-E697-407E-3AE6-38FDB6E7C156}"/>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3331658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6277E-0CB3-E5EE-81B2-34718616730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8042097-C1DA-3E2C-C9F8-32A3DE45D7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D7F9C19-2161-B214-5079-B5778B35D9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B62360B-3586-A041-51B3-F3F334C7B156}"/>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6" name="Footer Placeholder 5">
            <a:extLst>
              <a:ext uri="{FF2B5EF4-FFF2-40B4-BE49-F238E27FC236}">
                <a16:creationId xmlns:a16="http://schemas.microsoft.com/office/drawing/2014/main" id="{B04937CE-4CFD-0235-9CD3-8B09B5AA40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685CDF-4F77-789A-B815-DDED69ABC7B6}"/>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1145253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2EE7-0454-0A98-EE20-D38DB79230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F9D4AB9-38C5-14CB-93EF-52AF5E14BE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12155B-F88D-2D1E-3D52-C704067FFD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0559D0C-7E19-C5DC-D02D-C45C61F9552E}"/>
              </a:ext>
            </a:extLst>
          </p:cNvPr>
          <p:cNvSpPr>
            <a:spLocks noGrp="1"/>
          </p:cNvSpPr>
          <p:nvPr>
            <p:ph type="dt" sz="half" idx="10"/>
          </p:nvPr>
        </p:nvSpPr>
        <p:spPr/>
        <p:txBody>
          <a:bodyPr/>
          <a:lstStyle/>
          <a:p>
            <a:fld id="{E60B19DB-0F58-EE4B-BB75-C4F8BAF1F281}" type="datetimeFigureOut">
              <a:rPr lang="en-US" smtClean="0"/>
              <a:t>5/17/23</a:t>
            </a:fld>
            <a:endParaRPr lang="en-US"/>
          </a:p>
        </p:txBody>
      </p:sp>
      <p:sp>
        <p:nvSpPr>
          <p:cNvPr id="6" name="Footer Placeholder 5">
            <a:extLst>
              <a:ext uri="{FF2B5EF4-FFF2-40B4-BE49-F238E27FC236}">
                <a16:creationId xmlns:a16="http://schemas.microsoft.com/office/drawing/2014/main" id="{C1FBA914-DAF4-06A5-9636-7BB54F6109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52D41A-3E35-9305-43C9-DD487B3A9D26}"/>
              </a:ext>
            </a:extLst>
          </p:cNvPr>
          <p:cNvSpPr>
            <a:spLocks noGrp="1"/>
          </p:cNvSpPr>
          <p:nvPr>
            <p:ph type="sldNum" sz="quarter" idx="12"/>
          </p:nvPr>
        </p:nvSpPr>
        <p:spPr/>
        <p:txBody>
          <a:bodyPr/>
          <a:lstStyle/>
          <a:p>
            <a:fld id="{085FF45E-D733-BC4B-B3B0-8600AD9269D3}" type="slidenum">
              <a:rPr lang="en-US" smtClean="0"/>
              <a:t>‹#›</a:t>
            </a:fld>
            <a:endParaRPr lang="en-US"/>
          </a:p>
        </p:txBody>
      </p:sp>
    </p:spTree>
    <p:extLst>
      <p:ext uri="{BB962C8B-B14F-4D97-AF65-F5344CB8AC3E}">
        <p14:creationId xmlns:p14="http://schemas.microsoft.com/office/powerpoint/2010/main" val="1608652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D69F-AD93-074B-C0D6-18E89A0C56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019C68E-5F75-0D28-6708-50152A836D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D1A41AC-668D-39FA-8512-AA9F61B77B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0B19DB-0F58-EE4B-BB75-C4F8BAF1F281}" type="datetimeFigureOut">
              <a:rPr lang="en-US" smtClean="0"/>
              <a:t>5/17/23</a:t>
            </a:fld>
            <a:endParaRPr lang="en-US"/>
          </a:p>
        </p:txBody>
      </p:sp>
      <p:sp>
        <p:nvSpPr>
          <p:cNvPr id="5" name="Footer Placeholder 4">
            <a:extLst>
              <a:ext uri="{FF2B5EF4-FFF2-40B4-BE49-F238E27FC236}">
                <a16:creationId xmlns:a16="http://schemas.microsoft.com/office/drawing/2014/main" id="{9B656125-FCD3-4D21-0028-D316C8C849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7C7A0A-E597-FAC4-6056-19CF9B718A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5FF45E-D733-BC4B-B3B0-8600AD9269D3}" type="slidenum">
              <a:rPr lang="en-US" smtClean="0"/>
              <a:t>‹#›</a:t>
            </a:fld>
            <a:endParaRPr lang="en-US"/>
          </a:p>
        </p:txBody>
      </p:sp>
    </p:spTree>
    <p:extLst>
      <p:ext uri="{BB962C8B-B14F-4D97-AF65-F5344CB8AC3E}">
        <p14:creationId xmlns:p14="http://schemas.microsoft.com/office/powerpoint/2010/main" val="203592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3.svg"/><Relationship Id="rId1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notesSlide" Target="../notesSlides/notesSlide2.xml"/><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1.svg"/><Relationship Id="rId5" Type="http://schemas.openxmlformats.org/officeDocument/2006/relationships/image" Target="../media/image6.pn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svg"/><Relationship Id="rId4" Type="http://schemas.openxmlformats.org/officeDocument/2006/relationships/image" Target="../media/image5.png"/><Relationship Id="rId9" Type="http://schemas.openxmlformats.org/officeDocument/2006/relationships/image" Target="../media/image20.png"/><Relationship Id="rId1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3.svg"/><Relationship Id="rId18" Type="http://schemas.openxmlformats.org/officeDocument/2006/relationships/image" Target="../media/image18.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notesSlide" Target="../notesSlides/notesSlide3.xml"/><Relationship Id="rId16" Type="http://schemas.openxmlformats.org/officeDocument/2006/relationships/image" Target="../media/image16.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1.svg"/><Relationship Id="rId5" Type="http://schemas.openxmlformats.org/officeDocument/2006/relationships/image" Target="../media/image6.pn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svg"/><Relationship Id="rId4" Type="http://schemas.openxmlformats.org/officeDocument/2006/relationships/image" Target="../media/image5.png"/><Relationship Id="rId9" Type="http://schemas.openxmlformats.org/officeDocument/2006/relationships/image" Target="../media/image20.png"/><Relationship Id="rId1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3.svg"/><Relationship Id="rId18" Type="http://schemas.openxmlformats.org/officeDocument/2006/relationships/image" Target="../media/image18.png"/><Relationship Id="rId3" Type="http://schemas.openxmlformats.org/officeDocument/2006/relationships/image" Target="../media/image4.png"/><Relationship Id="rId21" Type="http://schemas.openxmlformats.org/officeDocument/2006/relationships/image" Target="../media/image23.pn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notesSlide" Target="../notesSlides/notesSlide4.xml"/><Relationship Id="rId16" Type="http://schemas.openxmlformats.org/officeDocument/2006/relationships/image" Target="../media/image16.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1.svg"/><Relationship Id="rId5" Type="http://schemas.openxmlformats.org/officeDocument/2006/relationships/image" Target="../media/image6.pn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svg"/><Relationship Id="rId4" Type="http://schemas.openxmlformats.org/officeDocument/2006/relationships/image" Target="../media/image5.png"/><Relationship Id="rId9" Type="http://schemas.openxmlformats.org/officeDocument/2006/relationships/image" Target="../media/image20.png"/><Relationship Id="rId14" Type="http://schemas.openxmlformats.org/officeDocument/2006/relationships/image" Target="../media/image14.png"/><Relationship Id="rId22"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2.png"/><Relationship Id="rId1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12" Type="http://schemas.openxmlformats.org/officeDocument/2006/relationships/image" Target="../media/image23.png"/><Relationship Id="rId17" Type="http://schemas.openxmlformats.org/officeDocument/2006/relationships/image" Target="../media/image15.svg"/><Relationship Id="rId2" Type="http://schemas.openxmlformats.org/officeDocument/2006/relationships/notesSlide" Target="../notesSlides/notesSlide5.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4.png"/><Relationship Id="rId5" Type="http://schemas.openxmlformats.org/officeDocument/2006/relationships/image" Target="../media/image20.png"/><Relationship Id="rId15" Type="http://schemas.openxmlformats.org/officeDocument/2006/relationships/image" Target="../media/image19.svg"/><Relationship Id="rId10" Type="http://schemas.openxmlformats.org/officeDocument/2006/relationships/image" Target="../media/image21.png"/><Relationship Id="rId19" Type="http://schemas.openxmlformats.org/officeDocument/2006/relationships/image" Target="../media/image17.svg"/><Relationship Id="rId4" Type="http://schemas.openxmlformats.org/officeDocument/2006/relationships/image" Target="../media/image5.png"/><Relationship Id="rId9" Type="http://schemas.openxmlformats.org/officeDocument/2006/relationships/image" Target="../media/image13.svg"/><Relationship Id="rId1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svg"/><Relationship Id="rId18" Type="http://schemas.openxmlformats.org/officeDocument/2006/relationships/image" Target="../media/image21.png"/><Relationship Id="rId3" Type="http://schemas.openxmlformats.org/officeDocument/2006/relationships/image" Target="../media/image11.svg"/><Relationship Id="rId7" Type="http://schemas.openxmlformats.org/officeDocument/2006/relationships/image" Target="../media/image20.pn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image" Target="../media/image10.png"/><Relationship Id="rId16" Type="http://schemas.openxmlformats.org/officeDocument/2006/relationships/image" Target="../media/image18.png"/><Relationship Id="rId20"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7.svg"/><Relationship Id="rId11" Type="http://schemas.openxmlformats.org/officeDocument/2006/relationships/image" Target="../media/image9.svg"/><Relationship Id="rId5" Type="http://schemas.openxmlformats.org/officeDocument/2006/relationships/image" Target="../media/image26.png"/><Relationship Id="rId15" Type="http://schemas.openxmlformats.org/officeDocument/2006/relationships/image" Target="../media/image17.svg"/><Relationship Id="rId10" Type="http://schemas.openxmlformats.org/officeDocument/2006/relationships/image" Target="../media/image8.png"/><Relationship Id="rId19" Type="http://schemas.openxmlformats.org/officeDocument/2006/relationships/image" Target="../media/image22.png"/><Relationship Id="rId4" Type="http://schemas.openxmlformats.org/officeDocument/2006/relationships/image" Target="../media/image4.png"/><Relationship Id="rId9" Type="http://schemas.openxmlformats.org/officeDocument/2006/relationships/image" Target="../media/image7.svg"/><Relationship Id="rId1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1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sv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sv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sv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p:cNvCxnSpPr>
          <p:nvPr/>
        </p:nvCxnSpPr>
        <p:spPr>
          <a:xfrm>
            <a:off x="3036740" y="2449182"/>
            <a:ext cx="1856086" cy="2256"/>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7" name="Elbow Connector 22">
            <a:extLst>
              <a:ext uri="{FF2B5EF4-FFF2-40B4-BE49-F238E27FC236}">
                <a16:creationId xmlns:a16="http://schemas.microsoft.com/office/drawing/2014/main" id="{56D97698-CBE0-1A0D-CCBD-457577DC3FE1}"/>
              </a:ext>
            </a:extLst>
          </p:cNvPr>
          <p:cNvCxnSpPr>
            <a:cxnSpLocks/>
            <a:stCxn id="67" idx="3"/>
            <a:endCxn id="64"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64" name="Picture 63">
            <a:extLst>
              <a:ext uri="{FF2B5EF4-FFF2-40B4-BE49-F238E27FC236}">
                <a16:creationId xmlns:a16="http://schemas.microsoft.com/office/drawing/2014/main" id="{D43A6FAC-6FE6-B662-4A41-CDE851734A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66" name="TextBox 65">
            <a:extLst>
              <a:ext uri="{FF2B5EF4-FFF2-40B4-BE49-F238E27FC236}">
                <a16:creationId xmlns:a16="http://schemas.microsoft.com/office/drawing/2014/main" id="{51133D27-9497-9D3A-70BA-B2DB698C686D}"/>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sp>
        <p:nvSpPr>
          <p:cNvPr id="67" name="Rectangle 66">
            <a:extLst>
              <a:ext uri="{FF2B5EF4-FFF2-40B4-BE49-F238E27FC236}">
                <a16:creationId xmlns:a16="http://schemas.microsoft.com/office/drawing/2014/main" id="{BC4877EF-2C9A-663C-3D0F-3D9BE745A481}"/>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69" name="AutoShape 41">
            <a:extLst>
              <a:ext uri="{FF2B5EF4-FFF2-40B4-BE49-F238E27FC236}">
                <a16:creationId xmlns:a16="http://schemas.microsoft.com/office/drawing/2014/main" id="{8DA6E552-50ED-C591-9DD5-D174A35F2B3E}"/>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a:solidFill>
              <a:schemeClr val="tx1"/>
            </a:solidFill>
            <a:prstDash val="solid"/>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tx1"/>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70" name="Hexagon 69">
            <a:extLst>
              <a:ext uri="{FF2B5EF4-FFF2-40B4-BE49-F238E27FC236}">
                <a16:creationId xmlns:a16="http://schemas.microsoft.com/office/drawing/2014/main" id="{E8836131-2828-EA92-640A-F11851A61BBC}"/>
              </a:ext>
            </a:extLst>
          </p:cNvPr>
          <p:cNvSpPr/>
          <p:nvPr/>
        </p:nvSpPr>
        <p:spPr>
          <a:xfrm>
            <a:off x="6093462" y="1709544"/>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utoShape 41">
            <a:extLst>
              <a:ext uri="{FF2B5EF4-FFF2-40B4-BE49-F238E27FC236}">
                <a16:creationId xmlns:a16="http://schemas.microsoft.com/office/drawing/2014/main" id="{F14DC858-2C49-BB74-3B9A-6FF1B9192872}"/>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cap="flat" cmpd="sng">
            <a:solidFill>
              <a:schemeClr val="tx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72" name="Hexagon 71">
            <a:extLst>
              <a:ext uri="{FF2B5EF4-FFF2-40B4-BE49-F238E27FC236}">
                <a16:creationId xmlns:a16="http://schemas.microsoft.com/office/drawing/2014/main" id="{142844E6-F7C6-F404-7DAF-9A29813E669E}"/>
              </a:ext>
            </a:extLst>
          </p:cNvPr>
          <p:cNvSpPr/>
          <p:nvPr/>
        </p:nvSpPr>
        <p:spPr>
          <a:xfrm>
            <a:off x="5094421" y="2555572"/>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utoShape 41">
            <a:extLst>
              <a:ext uri="{FF2B5EF4-FFF2-40B4-BE49-F238E27FC236}">
                <a16:creationId xmlns:a16="http://schemas.microsoft.com/office/drawing/2014/main" id="{840608F0-49B2-4AEA-C276-0144BAAEC919}"/>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74" name="Hexagon 73">
            <a:extLst>
              <a:ext uri="{FF2B5EF4-FFF2-40B4-BE49-F238E27FC236}">
                <a16:creationId xmlns:a16="http://schemas.microsoft.com/office/drawing/2014/main" id="{ED1EE110-B188-80BE-F844-C93E1CCD4ECE}"/>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Elbow Connector 22">
            <a:extLst>
              <a:ext uri="{FF2B5EF4-FFF2-40B4-BE49-F238E27FC236}">
                <a16:creationId xmlns:a16="http://schemas.microsoft.com/office/drawing/2014/main" id="{8A4E49DD-241C-18DC-50EC-A1D00697DA42}"/>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167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44A6A5-479D-0CDE-6E94-D1A79478F81D}"/>
              </a:ext>
            </a:extLst>
          </p:cNvPr>
          <p:cNvPicPr>
            <a:picLocks noChangeAspect="1"/>
          </p:cNvPicPr>
          <p:nvPr/>
        </p:nvPicPr>
        <p:blipFill>
          <a:blip r:embed="rId3"/>
          <a:stretch>
            <a:fillRect/>
          </a:stretch>
        </p:blipFill>
        <p:spPr>
          <a:xfrm>
            <a:off x="64127" y="1308051"/>
            <a:ext cx="1524000" cy="1531620"/>
          </a:xfrm>
          <a:prstGeom prst="rect">
            <a:avLst/>
          </a:prstGeom>
        </p:spPr>
      </p:pic>
      <p:sp>
        <p:nvSpPr>
          <p:cNvPr id="12" name="Rectangle 11">
            <a:extLst>
              <a:ext uri="{FF2B5EF4-FFF2-40B4-BE49-F238E27FC236}">
                <a16:creationId xmlns:a16="http://schemas.microsoft.com/office/drawing/2014/main" id="{FE2420EC-3080-C256-F114-8A8154A47E5B}"/>
              </a:ext>
            </a:extLst>
          </p:cNvPr>
          <p:cNvSpPr/>
          <p:nvPr/>
        </p:nvSpPr>
        <p:spPr>
          <a:xfrm>
            <a:off x="9055762" y="1171376"/>
            <a:ext cx="2322284" cy="1787970"/>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sp>
        <p:nvSpPr>
          <p:cNvPr id="10" name="Rectangle 9">
            <a:extLst>
              <a:ext uri="{FF2B5EF4-FFF2-40B4-BE49-F238E27FC236}">
                <a16:creationId xmlns:a16="http://schemas.microsoft.com/office/drawing/2014/main" id="{C6F0CA63-D1CD-8CE7-19CC-D259D1CD8BF0}"/>
              </a:ext>
            </a:extLst>
          </p:cNvPr>
          <p:cNvSpPr/>
          <p:nvPr/>
        </p:nvSpPr>
        <p:spPr>
          <a:xfrm>
            <a:off x="5792369" y="1151642"/>
            <a:ext cx="2758964" cy="1787970"/>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sp>
        <p:nvSpPr>
          <p:cNvPr id="4" name="TextBox 39">
            <a:extLst>
              <a:ext uri="{FF2B5EF4-FFF2-40B4-BE49-F238E27FC236}">
                <a16:creationId xmlns:a16="http://schemas.microsoft.com/office/drawing/2014/main" id="{F10E6D13-6F19-924C-23C0-D0247EE54EFD}"/>
              </a:ext>
            </a:extLst>
          </p:cNvPr>
          <p:cNvSpPr txBox="1">
            <a:spLocks noChangeArrowheads="1"/>
          </p:cNvSpPr>
          <p:nvPr/>
        </p:nvSpPr>
        <p:spPr bwMode="auto">
          <a:xfrm>
            <a:off x="317529" y="2713385"/>
            <a:ext cx="1073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Browser</a:t>
            </a:r>
          </a:p>
        </p:txBody>
      </p:sp>
      <p:pic>
        <p:nvPicPr>
          <p:cNvPr id="38" name="Graphic 8">
            <a:extLst>
              <a:ext uri="{FF2B5EF4-FFF2-40B4-BE49-F238E27FC236}">
                <a16:creationId xmlns:a16="http://schemas.microsoft.com/office/drawing/2014/main" id="{04DD1D6C-EB00-AA9F-FFA1-A44D4C46C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105" y="16894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7924EBE7-1E2D-B305-805B-CBA977FCD6ED}"/>
              </a:ext>
            </a:extLst>
          </p:cNvPr>
          <p:cNvSpPr txBox="1">
            <a:spLocks noChangeArrowheads="1"/>
          </p:cNvSpPr>
          <p:nvPr/>
        </p:nvSpPr>
        <p:spPr bwMode="auto">
          <a:xfrm>
            <a:off x="2233563" y="2597265"/>
            <a:ext cx="12294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S3</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Static assets</a:t>
            </a:r>
          </a:p>
        </p:txBody>
      </p:sp>
      <p:pic>
        <p:nvPicPr>
          <p:cNvPr id="40" name="Graphic 37">
            <a:extLst>
              <a:ext uri="{FF2B5EF4-FFF2-40B4-BE49-F238E27FC236}">
                <a16:creationId xmlns:a16="http://schemas.microsoft.com/office/drawing/2014/main" id="{4D26B4F6-51EE-D988-B3D2-E716B98DBB7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9600622" y="1688833"/>
            <a:ext cx="763200" cy="76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Graphic 60">
            <a:extLst>
              <a:ext uri="{FF2B5EF4-FFF2-40B4-BE49-F238E27FC236}">
                <a16:creationId xmlns:a16="http://schemas.microsoft.com/office/drawing/2014/main" id="{8843CC55-C5B7-8429-A727-3F91C3BB5DF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6398997" y="1332588"/>
            <a:ext cx="1478852" cy="147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F28E3E51-FBC7-169B-0D4C-F9129DC9B7DD}"/>
              </a:ext>
            </a:extLst>
          </p:cNvPr>
          <p:cNvSpPr txBox="1"/>
          <p:nvPr/>
        </p:nvSpPr>
        <p:spPr>
          <a:xfrm>
            <a:off x="6668917" y="1708566"/>
            <a:ext cx="914487" cy="738664"/>
          </a:xfrm>
          <a:prstGeom prst="rect">
            <a:avLst/>
          </a:prstGeom>
          <a:noFill/>
        </p:spPr>
        <p:txBody>
          <a:bodyPr wrap="square" lIns="0" rIns="0" rtlCol="0">
            <a:spAutoFit/>
          </a:bodyPr>
          <a:lstStyle/>
          <a:p>
            <a:pPr algn="ctr"/>
            <a:r>
              <a:rPr lang="en-US" sz="1400" dirty="0"/>
              <a:t>Cart</a:t>
            </a:r>
          </a:p>
          <a:p>
            <a:pPr algn="ctr"/>
            <a:r>
              <a:rPr lang="en-US" sz="1400" dirty="0"/>
              <a:t>Account</a:t>
            </a:r>
          </a:p>
          <a:p>
            <a:pPr algn="ctr"/>
            <a:r>
              <a:rPr lang="en-US" sz="1400" dirty="0"/>
              <a:t>User</a:t>
            </a:r>
          </a:p>
        </p:txBody>
      </p:sp>
      <p:cxnSp>
        <p:nvCxnSpPr>
          <p:cNvPr id="43" name="Straight Arrow Connector 42">
            <a:extLst>
              <a:ext uri="{FF2B5EF4-FFF2-40B4-BE49-F238E27FC236}">
                <a16:creationId xmlns:a16="http://schemas.microsoft.com/office/drawing/2014/main" id="{AF1B1D66-9E40-023D-C8F5-FD3E829D51C4}"/>
              </a:ext>
            </a:extLst>
          </p:cNvPr>
          <p:cNvCxnSpPr>
            <a:cxnSpLocks/>
            <a:stCxn id="15" idx="3"/>
            <a:endCxn id="38" idx="1"/>
          </p:cNvCxnSpPr>
          <p:nvPr/>
        </p:nvCxnSpPr>
        <p:spPr>
          <a:xfrm flipV="1">
            <a:off x="1588127" y="2070433"/>
            <a:ext cx="879978" cy="342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5E20731-5E6D-A455-8C19-D390923FF73D}"/>
              </a:ext>
            </a:extLst>
          </p:cNvPr>
          <p:cNvCxnSpPr>
            <a:cxnSpLocks/>
            <a:stCxn id="38" idx="3"/>
            <a:endCxn id="46" idx="1"/>
          </p:cNvCxnSpPr>
          <p:nvPr/>
        </p:nvCxnSpPr>
        <p:spPr>
          <a:xfrm>
            <a:off x="3230105" y="2070433"/>
            <a:ext cx="719791" cy="43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B4F68C-D0AF-2F1C-87DA-1CD673548A84}"/>
              </a:ext>
            </a:extLst>
          </p:cNvPr>
          <p:cNvCxnSpPr>
            <a:cxnSpLocks/>
            <a:stCxn id="41" idx="3"/>
            <a:endCxn id="40" idx="1"/>
          </p:cNvCxnSpPr>
          <p:nvPr/>
        </p:nvCxnSpPr>
        <p:spPr>
          <a:xfrm flipV="1">
            <a:off x="7877849" y="2070433"/>
            <a:ext cx="1722773" cy="1581"/>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46" name="Graphic 17">
            <a:extLst>
              <a:ext uri="{FF2B5EF4-FFF2-40B4-BE49-F238E27FC236}">
                <a16:creationId xmlns:a16="http://schemas.microsoft.com/office/drawing/2014/main" id="{0B79B34A-8D2B-28AD-5AE7-C0194E12B821}"/>
              </a:ext>
            </a:extLst>
          </p:cNvPr>
          <p:cNvPicPr>
            <a:picLocks noChangeAspect="1" noChangeArrowheads="1"/>
          </p:cNvPicPr>
          <p:nvPr/>
        </p:nvPicPr>
        <p:blipFill>
          <a:blip r:embed="rId9"/>
          <a:srcRect/>
          <a:stretch/>
        </p:blipFill>
        <p:spPr bwMode="auto">
          <a:xfrm>
            <a:off x="3949896" y="168987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7F20B30F-F4BF-553B-4AF7-6F82DFDB8166}"/>
              </a:ext>
            </a:extLst>
          </p:cNvPr>
          <p:cNvSpPr txBox="1">
            <a:spLocks noChangeArrowheads="1"/>
          </p:cNvSpPr>
          <p:nvPr/>
        </p:nvSpPr>
        <p:spPr bwMode="auto">
          <a:xfrm>
            <a:off x="3211709" y="2581159"/>
            <a:ext cx="2243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API Gateway</a:t>
            </a:r>
          </a:p>
        </p:txBody>
      </p:sp>
      <p:cxnSp>
        <p:nvCxnSpPr>
          <p:cNvPr id="48" name="Straight Arrow Connector 47">
            <a:extLst>
              <a:ext uri="{FF2B5EF4-FFF2-40B4-BE49-F238E27FC236}">
                <a16:creationId xmlns:a16="http://schemas.microsoft.com/office/drawing/2014/main" id="{5469FA15-C015-C805-3853-47B637BE1979}"/>
              </a:ext>
            </a:extLst>
          </p:cNvPr>
          <p:cNvCxnSpPr>
            <a:cxnSpLocks/>
            <a:stCxn id="46" idx="3"/>
            <a:endCxn id="41" idx="1"/>
          </p:cNvCxnSpPr>
          <p:nvPr/>
        </p:nvCxnSpPr>
        <p:spPr>
          <a:xfrm>
            <a:off x="4711896" y="2070871"/>
            <a:ext cx="1687101" cy="1143"/>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E209FA3-596E-9C36-B7D0-2D248E7DF097}"/>
              </a:ext>
            </a:extLst>
          </p:cNvPr>
          <p:cNvSpPr/>
          <p:nvPr/>
        </p:nvSpPr>
        <p:spPr bwMode="auto">
          <a:xfrm>
            <a:off x="1626997" y="231742"/>
            <a:ext cx="10360687" cy="363773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pic>
        <p:nvPicPr>
          <p:cNvPr id="5" name="Graphic 4">
            <a:extLst>
              <a:ext uri="{FF2B5EF4-FFF2-40B4-BE49-F238E27FC236}">
                <a16:creationId xmlns:a16="http://schemas.microsoft.com/office/drawing/2014/main" id="{C189736C-855F-4C35-C7AD-72E052E7744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626997" y="229048"/>
            <a:ext cx="381000" cy="381000"/>
          </a:xfrm>
          <a:prstGeom prst="rect">
            <a:avLst/>
          </a:prstGeom>
        </p:spPr>
      </p:pic>
      <p:sp>
        <p:nvSpPr>
          <p:cNvPr id="6" name="Rectangle 5">
            <a:extLst>
              <a:ext uri="{FF2B5EF4-FFF2-40B4-BE49-F238E27FC236}">
                <a16:creationId xmlns:a16="http://schemas.microsoft.com/office/drawing/2014/main" id="{8E263DEF-A3E6-792E-0B05-D2358EF170E8}"/>
              </a:ext>
            </a:extLst>
          </p:cNvPr>
          <p:cNvSpPr/>
          <p:nvPr/>
        </p:nvSpPr>
        <p:spPr>
          <a:xfrm>
            <a:off x="2163436" y="671367"/>
            <a:ext cx="9542894" cy="2991810"/>
          </a:xfrm>
          <a:prstGeom prst="rect">
            <a:avLst/>
          </a:prstGeom>
          <a:noFill/>
          <a:ln w="12700">
            <a:solidFill>
              <a:srgbClr val="5B9C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Region</a:t>
            </a:r>
          </a:p>
        </p:txBody>
      </p:sp>
      <p:pic>
        <p:nvPicPr>
          <p:cNvPr id="7" name="Graphic 6">
            <a:extLst>
              <a:ext uri="{FF2B5EF4-FFF2-40B4-BE49-F238E27FC236}">
                <a16:creationId xmlns:a16="http://schemas.microsoft.com/office/drawing/2014/main" id="{21C0D11C-D4EA-70E0-C054-D9416C12083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62959" y="664874"/>
            <a:ext cx="381000" cy="381000"/>
          </a:xfrm>
          <a:prstGeom prst="rect">
            <a:avLst/>
          </a:prstGeom>
        </p:spPr>
      </p:pic>
      <p:sp>
        <p:nvSpPr>
          <p:cNvPr id="8" name="Rectangle 7">
            <a:extLst>
              <a:ext uri="{FF2B5EF4-FFF2-40B4-BE49-F238E27FC236}">
                <a16:creationId xmlns:a16="http://schemas.microsoft.com/office/drawing/2014/main" id="{35249AED-03A6-E705-5885-6195A077D2F8}"/>
              </a:ext>
            </a:extLst>
          </p:cNvPr>
          <p:cNvSpPr/>
          <p:nvPr/>
        </p:nvSpPr>
        <p:spPr>
          <a:xfrm>
            <a:off x="5240483" y="772450"/>
            <a:ext cx="6284975" cy="2654266"/>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pic>
        <p:nvPicPr>
          <p:cNvPr id="9" name="Graphic 8">
            <a:extLst>
              <a:ext uri="{FF2B5EF4-FFF2-40B4-BE49-F238E27FC236}">
                <a16:creationId xmlns:a16="http://schemas.microsoft.com/office/drawing/2014/main" id="{F44CB067-0AEB-4BBE-142B-4CAB45C9EC0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40484" y="774038"/>
            <a:ext cx="381000" cy="381000"/>
          </a:xfrm>
          <a:prstGeom prst="rect">
            <a:avLst/>
          </a:prstGeom>
        </p:spPr>
      </p:pic>
      <p:pic>
        <p:nvPicPr>
          <p:cNvPr id="11" name="Graphic 10">
            <a:extLst>
              <a:ext uri="{FF2B5EF4-FFF2-40B4-BE49-F238E27FC236}">
                <a16:creationId xmlns:a16="http://schemas.microsoft.com/office/drawing/2014/main" id="{2344510D-FD96-7CAB-1DA2-2CB6BBB7836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93004" y="1153230"/>
            <a:ext cx="381000" cy="381000"/>
          </a:xfrm>
          <a:prstGeom prst="rect">
            <a:avLst/>
          </a:prstGeom>
        </p:spPr>
      </p:pic>
      <p:pic>
        <p:nvPicPr>
          <p:cNvPr id="13" name="Graphic 12">
            <a:extLst>
              <a:ext uri="{FF2B5EF4-FFF2-40B4-BE49-F238E27FC236}">
                <a16:creationId xmlns:a16="http://schemas.microsoft.com/office/drawing/2014/main" id="{A00833C9-4FA4-844B-DF07-C6842850350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060524" y="1172964"/>
            <a:ext cx="381000" cy="381000"/>
          </a:xfrm>
          <a:prstGeom prst="rect">
            <a:avLst/>
          </a:prstGeom>
        </p:spPr>
      </p:pic>
    </p:spTree>
    <p:extLst>
      <p:ext uri="{BB962C8B-B14F-4D97-AF65-F5344CB8AC3E}">
        <p14:creationId xmlns:p14="http://schemas.microsoft.com/office/powerpoint/2010/main" val="2466190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44A6A5-479D-0CDE-6E94-D1A79478F81D}"/>
              </a:ext>
            </a:extLst>
          </p:cNvPr>
          <p:cNvPicPr>
            <a:picLocks noChangeAspect="1"/>
          </p:cNvPicPr>
          <p:nvPr/>
        </p:nvPicPr>
        <p:blipFill>
          <a:blip r:embed="rId3"/>
          <a:stretch>
            <a:fillRect/>
          </a:stretch>
        </p:blipFill>
        <p:spPr>
          <a:xfrm>
            <a:off x="64127" y="1308051"/>
            <a:ext cx="1524000" cy="1531620"/>
          </a:xfrm>
          <a:prstGeom prst="rect">
            <a:avLst/>
          </a:prstGeom>
        </p:spPr>
      </p:pic>
      <p:sp>
        <p:nvSpPr>
          <p:cNvPr id="12" name="Rectangle 11">
            <a:extLst>
              <a:ext uri="{FF2B5EF4-FFF2-40B4-BE49-F238E27FC236}">
                <a16:creationId xmlns:a16="http://schemas.microsoft.com/office/drawing/2014/main" id="{FE2420EC-3080-C256-F114-8A8154A47E5B}"/>
              </a:ext>
            </a:extLst>
          </p:cNvPr>
          <p:cNvSpPr/>
          <p:nvPr/>
        </p:nvSpPr>
        <p:spPr>
          <a:xfrm>
            <a:off x="9055762" y="1171376"/>
            <a:ext cx="2322284" cy="1787970"/>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sp>
        <p:nvSpPr>
          <p:cNvPr id="10" name="Rectangle 9">
            <a:extLst>
              <a:ext uri="{FF2B5EF4-FFF2-40B4-BE49-F238E27FC236}">
                <a16:creationId xmlns:a16="http://schemas.microsoft.com/office/drawing/2014/main" id="{C6F0CA63-D1CD-8CE7-19CC-D259D1CD8BF0}"/>
              </a:ext>
            </a:extLst>
          </p:cNvPr>
          <p:cNvSpPr/>
          <p:nvPr/>
        </p:nvSpPr>
        <p:spPr>
          <a:xfrm>
            <a:off x="5792369" y="1151642"/>
            <a:ext cx="2758964" cy="1787970"/>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sp>
        <p:nvSpPr>
          <p:cNvPr id="4" name="TextBox 39">
            <a:extLst>
              <a:ext uri="{FF2B5EF4-FFF2-40B4-BE49-F238E27FC236}">
                <a16:creationId xmlns:a16="http://schemas.microsoft.com/office/drawing/2014/main" id="{F10E6D13-6F19-924C-23C0-D0247EE54EFD}"/>
              </a:ext>
            </a:extLst>
          </p:cNvPr>
          <p:cNvSpPr txBox="1">
            <a:spLocks noChangeArrowheads="1"/>
          </p:cNvSpPr>
          <p:nvPr/>
        </p:nvSpPr>
        <p:spPr bwMode="auto">
          <a:xfrm>
            <a:off x="317529" y="2713385"/>
            <a:ext cx="1073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Browser</a:t>
            </a:r>
          </a:p>
        </p:txBody>
      </p:sp>
      <p:pic>
        <p:nvPicPr>
          <p:cNvPr id="38" name="Graphic 8">
            <a:extLst>
              <a:ext uri="{FF2B5EF4-FFF2-40B4-BE49-F238E27FC236}">
                <a16:creationId xmlns:a16="http://schemas.microsoft.com/office/drawing/2014/main" id="{04DD1D6C-EB00-AA9F-FFA1-A44D4C46C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105" y="16894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7924EBE7-1E2D-B305-805B-CBA977FCD6ED}"/>
              </a:ext>
            </a:extLst>
          </p:cNvPr>
          <p:cNvSpPr txBox="1">
            <a:spLocks noChangeArrowheads="1"/>
          </p:cNvSpPr>
          <p:nvPr/>
        </p:nvSpPr>
        <p:spPr bwMode="auto">
          <a:xfrm>
            <a:off x="2233563" y="2597265"/>
            <a:ext cx="12294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S3</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Static assets</a:t>
            </a:r>
          </a:p>
        </p:txBody>
      </p:sp>
      <p:pic>
        <p:nvPicPr>
          <p:cNvPr id="40" name="Graphic 37">
            <a:extLst>
              <a:ext uri="{FF2B5EF4-FFF2-40B4-BE49-F238E27FC236}">
                <a16:creationId xmlns:a16="http://schemas.microsoft.com/office/drawing/2014/main" id="{4D26B4F6-51EE-D988-B3D2-E716B98DBB7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9600622" y="1688833"/>
            <a:ext cx="763200" cy="76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Graphic 60">
            <a:extLst>
              <a:ext uri="{FF2B5EF4-FFF2-40B4-BE49-F238E27FC236}">
                <a16:creationId xmlns:a16="http://schemas.microsoft.com/office/drawing/2014/main" id="{8843CC55-C5B7-8429-A727-3F91C3BB5DF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6398997" y="1332588"/>
            <a:ext cx="1478852" cy="147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F28E3E51-FBC7-169B-0D4C-F9129DC9B7DD}"/>
              </a:ext>
            </a:extLst>
          </p:cNvPr>
          <p:cNvSpPr txBox="1"/>
          <p:nvPr/>
        </p:nvSpPr>
        <p:spPr>
          <a:xfrm>
            <a:off x="6668917" y="1708566"/>
            <a:ext cx="914487" cy="523220"/>
          </a:xfrm>
          <a:prstGeom prst="rect">
            <a:avLst/>
          </a:prstGeom>
          <a:noFill/>
        </p:spPr>
        <p:txBody>
          <a:bodyPr wrap="square" lIns="0" rIns="0" rtlCol="0">
            <a:spAutoFit/>
          </a:bodyPr>
          <a:lstStyle/>
          <a:p>
            <a:pPr algn="ctr"/>
            <a:r>
              <a:rPr lang="en-US" sz="1400" dirty="0"/>
              <a:t>Cart</a:t>
            </a:r>
          </a:p>
          <a:p>
            <a:pPr algn="ctr"/>
            <a:r>
              <a:rPr lang="en-US" sz="1400" dirty="0"/>
              <a:t>Account</a:t>
            </a:r>
          </a:p>
        </p:txBody>
      </p:sp>
      <p:cxnSp>
        <p:nvCxnSpPr>
          <p:cNvPr id="43" name="Straight Arrow Connector 42">
            <a:extLst>
              <a:ext uri="{FF2B5EF4-FFF2-40B4-BE49-F238E27FC236}">
                <a16:creationId xmlns:a16="http://schemas.microsoft.com/office/drawing/2014/main" id="{AF1B1D66-9E40-023D-C8F5-FD3E829D51C4}"/>
              </a:ext>
            </a:extLst>
          </p:cNvPr>
          <p:cNvCxnSpPr>
            <a:cxnSpLocks/>
            <a:stCxn id="15" idx="3"/>
            <a:endCxn id="38" idx="1"/>
          </p:cNvCxnSpPr>
          <p:nvPr/>
        </p:nvCxnSpPr>
        <p:spPr>
          <a:xfrm flipV="1">
            <a:off x="1588127" y="2070433"/>
            <a:ext cx="879978" cy="342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5E20731-5E6D-A455-8C19-D390923FF73D}"/>
              </a:ext>
            </a:extLst>
          </p:cNvPr>
          <p:cNvCxnSpPr>
            <a:cxnSpLocks/>
            <a:stCxn id="38" idx="3"/>
            <a:endCxn id="46" idx="1"/>
          </p:cNvCxnSpPr>
          <p:nvPr/>
        </p:nvCxnSpPr>
        <p:spPr>
          <a:xfrm>
            <a:off x="3230105" y="2070433"/>
            <a:ext cx="719791" cy="43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B4F68C-D0AF-2F1C-87DA-1CD673548A84}"/>
              </a:ext>
            </a:extLst>
          </p:cNvPr>
          <p:cNvCxnSpPr>
            <a:cxnSpLocks/>
            <a:stCxn id="41" idx="3"/>
            <a:endCxn id="40" idx="1"/>
          </p:cNvCxnSpPr>
          <p:nvPr/>
        </p:nvCxnSpPr>
        <p:spPr>
          <a:xfrm flipV="1">
            <a:off x="7877849" y="2070433"/>
            <a:ext cx="1722773" cy="1581"/>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46" name="Graphic 17">
            <a:extLst>
              <a:ext uri="{FF2B5EF4-FFF2-40B4-BE49-F238E27FC236}">
                <a16:creationId xmlns:a16="http://schemas.microsoft.com/office/drawing/2014/main" id="{0B79B34A-8D2B-28AD-5AE7-C0194E12B821}"/>
              </a:ext>
            </a:extLst>
          </p:cNvPr>
          <p:cNvPicPr>
            <a:picLocks noChangeAspect="1" noChangeArrowheads="1"/>
          </p:cNvPicPr>
          <p:nvPr/>
        </p:nvPicPr>
        <p:blipFill>
          <a:blip r:embed="rId9"/>
          <a:srcRect/>
          <a:stretch/>
        </p:blipFill>
        <p:spPr bwMode="auto">
          <a:xfrm>
            <a:off x="3949896" y="168987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7F20B30F-F4BF-553B-4AF7-6F82DFDB8166}"/>
              </a:ext>
            </a:extLst>
          </p:cNvPr>
          <p:cNvSpPr txBox="1">
            <a:spLocks noChangeArrowheads="1"/>
          </p:cNvSpPr>
          <p:nvPr/>
        </p:nvSpPr>
        <p:spPr bwMode="auto">
          <a:xfrm>
            <a:off x="3211709" y="2581159"/>
            <a:ext cx="2243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API Gateway</a:t>
            </a:r>
          </a:p>
        </p:txBody>
      </p:sp>
      <p:cxnSp>
        <p:nvCxnSpPr>
          <p:cNvPr id="48" name="Straight Arrow Connector 47">
            <a:extLst>
              <a:ext uri="{FF2B5EF4-FFF2-40B4-BE49-F238E27FC236}">
                <a16:creationId xmlns:a16="http://schemas.microsoft.com/office/drawing/2014/main" id="{5469FA15-C015-C805-3853-47B637BE1979}"/>
              </a:ext>
            </a:extLst>
          </p:cNvPr>
          <p:cNvCxnSpPr>
            <a:cxnSpLocks/>
            <a:stCxn id="46" idx="3"/>
            <a:endCxn id="41" idx="1"/>
          </p:cNvCxnSpPr>
          <p:nvPr/>
        </p:nvCxnSpPr>
        <p:spPr>
          <a:xfrm>
            <a:off x="4711896" y="2070871"/>
            <a:ext cx="1687101" cy="1143"/>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E209FA3-596E-9C36-B7D0-2D248E7DF097}"/>
              </a:ext>
            </a:extLst>
          </p:cNvPr>
          <p:cNvSpPr/>
          <p:nvPr/>
        </p:nvSpPr>
        <p:spPr bwMode="auto">
          <a:xfrm>
            <a:off x="1626997" y="231741"/>
            <a:ext cx="10360687" cy="503534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pic>
        <p:nvPicPr>
          <p:cNvPr id="5" name="Graphic 4">
            <a:extLst>
              <a:ext uri="{FF2B5EF4-FFF2-40B4-BE49-F238E27FC236}">
                <a16:creationId xmlns:a16="http://schemas.microsoft.com/office/drawing/2014/main" id="{C189736C-855F-4C35-C7AD-72E052E7744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626997" y="229048"/>
            <a:ext cx="381000" cy="381000"/>
          </a:xfrm>
          <a:prstGeom prst="rect">
            <a:avLst/>
          </a:prstGeom>
        </p:spPr>
      </p:pic>
      <p:sp>
        <p:nvSpPr>
          <p:cNvPr id="6" name="Rectangle 5">
            <a:extLst>
              <a:ext uri="{FF2B5EF4-FFF2-40B4-BE49-F238E27FC236}">
                <a16:creationId xmlns:a16="http://schemas.microsoft.com/office/drawing/2014/main" id="{8E263DEF-A3E6-792E-0B05-D2358EF170E8}"/>
              </a:ext>
            </a:extLst>
          </p:cNvPr>
          <p:cNvSpPr/>
          <p:nvPr/>
        </p:nvSpPr>
        <p:spPr>
          <a:xfrm>
            <a:off x="2163436" y="671367"/>
            <a:ext cx="9542894" cy="4342606"/>
          </a:xfrm>
          <a:prstGeom prst="rect">
            <a:avLst/>
          </a:prstGeom>
          <a:noFill/>
          <a:ln w="12700">
            <a:solidFill>
              <a:srgbClr val="5B9C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Region</a:t>
            </a:r>
          </a:p>
        </p:txBody>
      </p:sp>
      <p:pic>
        <p:nvPicPr>
          <p:cNvPr id="7" name="Graphic 6">
            <a:extLst>
              <a:ext uri="{FF2B5EF4-FFF2-40B4-BE49-F238E27FC236}">
                <a16:creationId xmlns:a16="http://schemas.microsoft.com/office/drawing/2014/main" id="{21C0D11C-D4EA-70E0-C054-D9416C12083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62959" y="664874"/>
            <a:ext cx="381000" cy="381000"/>
          </a:xfrm>
          <a:prstGeom prst="rect">
            <a:avLst/>
          </a:prstGeom>
        </p:spPr>
      </p:pic>
      <p:pic>
        <p:nvPicPr>
          <p:cNvPr id="9" name="Graphic 8">
            <a:extLst>
              <a:ext uri="{FF2B5EF4-FFF2-40B4-BE49-F238E27FC236}">
                <a16:creationId xmlns:a16="http://schemas.microsoft.com/office/drawing/2014/main" id="{F44CB067-0AEB-4BBE-142B-4CAB45C9EC0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40484" y="774038"/>
            <a:ext cx="381000" cy="381000"/>
          </a:xfrm>
          <a:prstGeom prst="rect">
            <a:avLst/>
          </a:prstGeom>
        </p:spPr>
      </p:pic>
      <p:pic>
        <p:nvPicPr>
          <p:cNvPr id="11" name="Graphic 10">
            <a:extLst>
              <a:ext uri="{FF2B5EF4-FFF2-40B4-BE49-F238E27FC236}">
                <a16:creationId xmlns:a16="http://schemas.microsoft.com/office/drawing/2014/main" id="{2344510D-FD96-7CAB-1DA2-2CB6BBB7836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93004" y="1153230"/>
            <a:ext cx="381000" cy="381000"/>
          </a:xfrm>
          <a:prstGeom prst="rect">
            <a:avLst/>
          </a:prstGeom>
        </p:spPr>
      </p:pic>
      <p:pic>
        <p:nvPicPr>
          <p:cNvPr id="13" name="Graphic 12">
            <a:extLst>
              <a:ext uri="{FF2B5EF4-FFF2-40B4-BE49-F238E27FC236}">
                <a16:creationId xmlns:a16="http://schemas.microsoft.com/office/drawing/2014/main" id="{A00833C9-4FA4-844B-DF07-C6842850350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060524" y="1172964"/>
            <a:ext cx="381000" cy="381000"/>
          </a:xfrm>
          <a:prstGeom prst="rect">
            <a:avLst/>
          </a:prstGeom>
        </p:spPr>
      </p:pic>
      <p:cxnSp>
        <p:nvCxnSpPr>
          <p:cNvPr id="20" name="Straight Arrow Connector 19">
            <a:extLst>
              <a:ext uri="{FF2B5EF4-FFF2-40B4-BE49-F238E27FC236}">
                <a16:creationId xmlns:a16="http://schemas.microsoft.com/office/drawing/2014/main" id="{0BC09DAC-E57B-2DC1-41B6-33A8A19EDB1F}"/>
              </a:ext>
            </a:extLst>
          </p:cNvPr>
          <p:cNvCxnSpPr>
            <a:cxnSpLocks/>
            <a:stCxn id="26" idx="3"/>
            <a:endCxn id="21" idx="1"/>
          </p:cNvCxnSpPr>
          <p:nvPr/>
        </p:nvCxnSpPr>
        <p:spPr>
          <a:xfrm flipV="1">
            <a:off x="7535794" y="3966127"/>
            <a:ext cx="2251874" cy="6967"/>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26" name="Graphic 10">
            <a:extLst>
              <a:ext uri="{FF2B5EF4-FFF2-40B4-BE49-F238E27FC236}">
                <a16:creationId xmlns:a16="http://schemas.microsoft.com/office/drawing/2014/main" id="{4A9AE171-1C2A-FDD7-78A0-118A83EB0B3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773794" y="359209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E08445C7-AD3E-05AC-81CC-0930193B456E}"/>
              </a:ext>
            </a:extLst>
          </p:cNvPr>
          <p:cNvSpPr txBox="1">
            <a:spLocks noChangeArrowheads="1"/>
          </p:cNvSpPr>
          <p:nvPr/>
        </p:nvSpPr>
        <p:spPr bwMode="auto">
          <a:xfrm>
            <a:off x="6008619" y="4384611"/>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a:t>
            </a:r>
          </a:p>
        </p:txBody>
      </p:sp>
      <p:cxnSp>
        <p:nvCxnSpPr>
          <p:cNvPr id="32" name="Straight Arrow Connector 33">
            <a:extLst>
              <a:ext uri="{FF2B5EF4-FFF2-40B4-BE49-F238E27FC236}">
                <a16:creationId xmlns:a16="http://schemas.microsoft.com/office/drawing/2014/main" id="{859C965B-99D2-EE30-92AB-353CA95836E5}"/>
              </a:ext>
            </a:extLst>
          </p:cNvPr>
          <p:cNvCxnSpPr>
            <a:cxnSpLocks/>
            <a:endCxn id="26" idx="1"/>
          </p:cNvCxnSpPr>
          <p:nvPr/>
        </p:nvCxnSpPr>
        <p:spPr>
          <a:xfrm>
            <a:off x="4711896" y="2070871"/>
            <a:ext cx="2061898" cy="1902223"/>
          </a:xfrm>
          <a:prstGeom prst="bentConnector3">
            <a:avLst>
              <a:gd name="adj1" fmla="val 50000"/>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21" name="Graphic 23">
            <a:extLst>
              <a:ext uri="{FF2B5EF4-FFF2-40B4-BE49-F238E27FC236}">
                <a16:creationId xmlns:a16="http://schemas.microsoft.com/office/drawing/2014/main" id="{30D73A56-E778-1959-EDFF-1ABD452E1490}"/>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787668" y="358512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a16="http://schemas.microsoft.com/office/drawing/2014/main" id="{FBDEE9F0-F3A1-C3D2-CEF6-BFDEC48653EF}"/>
              </a:ext>
            </a:extLst>
          </p:cNvPr>
          <p:cNvSpPr txBox="1">
            <a:spLocks noChangeArrowheads="1"/>
          </p:cNvSpPr>
          <p:nvPr/>
        </p:nvSpPr>
        <p:spPr bwMode="auto">
          <a:xfrm>
            <a:off x="9266018" y="4323607"/>
            <a:ext cx="1810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DynamoDB</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 DB</a:t>
            </a:r>
          </a:p>
        </p:txBody>
      </p:sp>
      <p:sp>
        <p:nvSpPr>
          <p:cNvPr id="2" name="Rectangle 1">
            <a:extLst>
              <a:ext uri="{FF2B5EF4-FFF2-40B4-BE49-F238E27FC236}">
                <a16:creationId xmlns:a16="http://schemas.microsoft.com/office/drawing/2014/main" id="{A86D6A43-42C7-E4C1-1A58-3FEB8781D415}"/>
              </a:ext>
            </a:extLst>
          </p:cNvPr>
          <p:cNvSpPr/>
          <p:nvPr/>
        </p:nvSpPr>
        <p:spPr>
          <a:xfrm>
            <a:off x="5240483" y="772450"/>
            <a:ext cx="6284975" cy="2654266"/>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spTree>
    <p:extLst>
      <p:ext uri="{BB962C8B-B14F-4D97-AF65-F5344CB8AC3E}">
        <p14:creationId xmlns:p14="http://schemas.microsoft.com/office/powerpoint/2010/main" val="4179259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44A6A5-479D-0CDE-6E94-D1A79478F81D}"/>
              </a:ext>
            </a:extLst>
          </p:cNvPr>
          <p:cNvPicPr>
            <a:picLocks noChangeAspect="1"/>
          </p:cNvPicPr>
          <p:nvPr/>
        </p:nvPicPr>
        <p:blipFill>
          <a:blip r:embed="rId3"/>
          <a:stretch>
            <a:fillRect/>
          </a:stretch>
        </p:blipFill>
        <p:spPr>
          <a:xfrm>
            <a:off x="64127" y="1308051"/>
            <a:ext cx="1524000" cy="1531620"/>
          </a:xfrm>
          <a:prstGeom prst="rect">
            <a:avLst/>
          </a:prstGeom>
        </p:spPr>
      </p:pic>
      <p:sp>
        <p:nvSpPr>
          <p:cNvPr id="12" name="Rectangle 11">
            <a:extLst>
              <a:ext uri="{FF2B5EF4-FFF2-40B4-BE49-F238E27FC236}">
                <a16:creationId xmlns:a16="http://schemas.microsoft.com/office/drawing/2014/main" id="{FE2420EC-3080-C256-F114-8A8154A47E5B}"/>
              </a:ext>
            </a:extLst>
          </p:cNvPr>
          <p:cNvSpPr/>
          <p:nvPr/>
        </p:nvSpPr>
        <p:spPr>
          <a:xfrm>
            <a:off x="9055762" y="1171376"/>
            <a:ext cx="2322284" cy="1787970"/>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sp>
        <p:nvSpPr>
          <p:cNvPr id="10" name="Rectangle 9">
            <a:extLst>
              <a:ext uri="{FF2B5EF4-FFF2-40B4-BE49-F238E27FC236}">
                <a16:creationId xmlns:a16="http://schemas.microsoft.com/office/drawing/2014/main" id="{C6F0CA63-D1CD-8CE7-19CC-D259D1CD8BF0}"/>
              </a:ext>
            </a:extLst>
          </p:cNvPr>
          <p:cNvSpPr/>
          <p:nvPr/>
        </p:nvSpPr>
        <p:spPr>
          <a:xfrm>
            <a:off x="5792369" y="1151642"/>
            <a:ext cx="2758964" cy="1787970"/>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sp>
        <p:nvSpPr>
          <p:cNvPr id="4" name="TextBox 39">
            <a:extLst>
              <a:ext uri="{FF2B5EF4-FFF2-40B4-BE49-F238E27FC236}">
                <a16:creationId xmlns:a16="http://schemas.microsoft.com/office/drawing/2014/main" id="{F10E6D13-6F19-924C-23C0-D0247EE54EFD}"/>
              </a:ext>
            </a:extLst>
          </p:cNvPr>
          <p:cNvSpPr txBox="1">
            <a:spLocks noChangeArrowheads="1"/>
          </p:cNvSpPr>
          <p:nvPr/>
        </p:nvSpPr>
        <p:spPr bwMode="auto">
          <a:xfrm>
            <a:off x="317529" y="2713385"/>
            <a:ext cx="1073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Browser</a:t>
            </a:r>
          </a:p>
        </p:txBody>
      </p:sp>
      <p:pic>
        <p:nvPicPr>
          <p:cNvPr id="38" name="Graphic 8">
            <a:extLst>
              <a:ext uri="{FF2B5EF4-FFF2-40B4-BE49-F238E27FC236}">
                <a16:creationId xmlns:a16="http://schemas.microsoft.com/office/drawing/2014/main" id="{04DD1D6C-EB00-AA9F-FFA1-A44D4C46C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105" y="16894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7924EBE7-1E2D-B305-805B-CBA977FCD6ED}"/>
              </a:ext>
            </a:extLst>
          </p:cNvPr>
          <p:cNvSpPr txBox="1">
            <a:spLocks noChangeArrowheads="1"/>
          </p:cNvSpPr>
          <p:nvPr/>
        </p:nvSpPr>
        <p:spPr bwMode="auto">
          <a:xfrm>
            <a:off x="2233563" y="2597265"/>
            <a:ext cx="12294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S3</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Static assets</a:t>
            </a:r>
          </a:p>
        </p:txBody>
      </p:sp>
      <p:pic>
        <p:nvPicPr>
          <p:cNvPr id="40" name="Graphic 37">
            <a:extLst>
              <a:ext uri="{FF2B5EF4-FFF2-40B4-BE49-F238E27FC236}">
                <a16:creationId xmlns:a16="http://schemas.microsoft.com/office/drawing/2014/main" id="{4D26B4F6-51EE-D988-B3D2-E716B98DBB7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9600622" y="1688833"/>
            <a:ext cx="763200" cy="76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Graphic 60">
            <a:extLst>
              <a:ext uri="{FF2B5EF4-FFF2-40B4-BE49-F238E27FC236}">
                <a16:creationId xmlns:a16="http://schemas.microsoft.com/office/drawing/2014/main" id="{8843CC55-C5B7-8429-A727-3F91C3BB5DF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6398997" y="1332588"/>
            <a:ext cx="1478852" cy="147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F28E3E51-FBC7-169B-0D4C-F9129DC9B7DD}"/>
              </a:ext>
            </a:extLst>
          </p:cNvPr>
          <p:cNvSpPr txBox="1"/>
          <p:nvPr/>
        </p:nvSpPr>
        <p:spPr>
          <a:xfrm>
            <a:off x="6668917" y="1708566"/>
            <a:ext cx="914487" cy="307777"/>
          </a:xfrm>
          <a:prstGeom prst="rect">
            <a:avLst/>
          </a:prstGeom>
          <a:noFill/>
        </p:spPr>
        <p:txBody>
          <a:bodyPr wrap="square" lIns="0" rIns="0" rtlCol="0">
            <a:spAutoFit/>
          </a:bodyPr>
          <a:lstStyle/>
          <a:p>
            <a:pPr algn="ctr"/>
            <a:r>
              <a:rPr lang="en-US" sz="1400" dirty="0"/>
              <a:t>Account</a:t>
            </a:r>
          </a:p>
        </p:txBody>
      </p:sp>
      <p:cxnSp>
        <p:nvCxnSpPr>
          <p:cNvPr id="43" name="Straight Arrow Connector 42">
            <a:extLst>
              <a:ext uri="{FF2B5EF4-FFF2-40B4-BE49-F238E27FC236}">
                <a16:creationId xmlns:a16="http://schemas.microsoft.com/office/drawing/2014/main" id="{AF1B1D66-9E40-023D-C8F5-FD3E829D51C4}"/>
              </a:ext>
            </a:extLst>
          </p:cNvPr>
          <p:cNvCxnSpPr>
            <a:cxnSpLocks/>
            <a:stCxn id="15" idx="3"/>
            <a:endCxn id="38" idx="1"/>
          </p:cNvCxnSpPr>
          <p:nvPr/>
        </p:nvCxnSpPr>
        <p:spPr>
          <a:xfrm flipV="1">
            <a:off x="1588127" y="2070433"/>
            <a:ext cx="879978" cy="342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5E20731-5E6D-A455-8C19-D390923FF73D}"/>
              </a:ext>
            </a:extLst>
          </p:cNvPr>
          <p:cNvCxnSpPr>
            <a:cxnSpLocks/>
            <a:stCxn id="38" idx="3"/>
            <a:endCxn id="46" idx="1"/>
          </p:cNvCxnSpPr>
          <p:nvPr/>
        </p:nvCxnSpPr>
        <p:spPr>
          <a:xfrm>
            <a:off x="3230105" y="2070433"/>
            <a:ext cx="719791" cy="43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B4F68C-D0AF-2F1C-87DA-1CD673548A84}"/>
              </a:ext>
            </a:extLst>
          </p:cNvPr>
          <p:cNvCxnSpPr>
            <a:cxnSpLocks/>
            <a:stCxn id="41" idx="3"/>
            <a:endCxn id="40" idx="1"/>
          </p:cNvCxnSpPr>
          <p:nvPr/>
        </p:nvCxnSpPr>
        <p:spPr>
          <a:xfrm flipV="1">
            <a:off x="7877849" y="2070433"/>
            <a:ext cx="1722773" cy="1581"/>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46" name="Graphic 17">
            <a:extLst>
              <a:ext uri="{FF2B5EF4-FFF2-40B4-BE49-F238E27FC236}">
                <a16:creationId xmlns:a16="http://schemas.microsoft.com/office/drawing/2014/main" id="{0B79B34A-8D2B-28AD-5AE7-C0194E12B821}"/>
              </a:ext>
            </a:extLst>
          </p:cNvPr>
          <p:cNvPicPr>
            <a:picLocks noChangeAspect="1" noChangeArrowheads="1"/>
          </p:cNvPicPr>
          <p:nvPr/>
        </p:nvPicPr>
        <p:blipFill>
          <a:blip r:embed="rId9"/>
          <a:srcRect/>
          <a:stretch/>
        </p:blipFill>
        <p:spPr bwMode="auto">
          <a:xfrm>
            <a:off x="3949896" y="168987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7F20B30F-F4BF-553B-4AF7-6F82DFDB8166}"/>
              </a:ext>
            </a:extLst>
          </p:cNvPr>
          <p:cNvSpPr txBox="1">
            <a:spLocks noChangeArrowheads="1"/>
          </p:cNvSpPr>
          <p:nvPr/>
        </p:nvSpPr>
        <p:spPr bwMode="auto">
          <a:xfrm>
            <a:off x="3211709" y="2581159"/>
            <a:ext cx="2243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API Gateway</a:t>
            </a:r>
          </a:p>
        </p:txBody>
      </p:sp>
      <p:cxnSp>
        <p:nvCxnSpPr>
          <p:cNvPr id="48" name="Straight Arrow Connector 47">
            <a:extLst>
              <a:ext uri="{FF2B5EF4-FFF2-40B4-BE49-F238E27FC236}">
                <a16:creationId xmlns:a16="http://schemas.microsoft.com/office/drawing/2014/main" id="{5469FA15-C015-C805-3853-47B637BE1979}"/>
              </a:ext>
            </a:extLst>
          </p:cNvPr>
          <p:cNvCxnSpPr>
            <a:cxnSpLocks/>
            <a:stCxn id="46" idx="3"/>
            <a:endCxn id="41" idx="1"/>
          </p:cNvCxnSpPr>
          <p:nvPr/>
        </p:nvCxnSpPr>
        <p:spPr>
          <a:xfrm>
            <a:off x="4711896" y="2070871"/>
            <a:ext cx="1687101" cy="1143"/>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C189736C-855F-4C35-C7AD-72E052E7744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626997" y="229048"/>
            <a:ext cx="381000" cy="381000"/>
          </a:xfrm>
          <a:prstGeom prst="rect">
            <a:avLst/>
          </a:prstGeom>
        </p:spPr>
      </p:pic>
      <p:pic>
        <p:nvPicPr>
          <p:cNvPr id="7" name="Graphic 6">
            <a:extLst>
              <a:ext uri="{FF2B5EF4-FFF2-40B4-BE49-F238E27FC236}">
                <a16:creationId xmlns:a16="http://schemas.microsoft.com/office/drawing/2014/main" id="{21C0D11C-D4EA-70E0-C054-D9416C12083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62959" y="664874"/>
            <a:ext cx="381000" cy="381000"/>
          </a:xfrm>
          <a:prstGeom prst="rect">
            <a:avLst/>
          </a:prstGeom>
        </p:spPr>
      </p:pic>
      <p:pic>
        <p:nvPicPr>
          <p:cNvPr id="9" name="Graphic 8">
            <a:extLst>
              <a:ext uri="{FF2B5EF4-FFF2-40B4-BE49-F238E27FC236}">
                <a16:creationId xmlns:a16="http://schemas.microsoft.com/office/drawing/2014/main" id="{F44CB067-0AEB-4BBE-142B-4CAB45C9EC0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40484" y="774038"/>
            <a:ext cx="381000" cy="381000"/>
          </a:xfrm>
          <a:prstGeom prst="rect">
            <a:avLst/>
          </a:prstGeom>
        </p:spPr>
      </p:pic>
      <p:pic>
        <p:nvPicPr>
          <p:cNvPr id="11" name="Graphic 10">
            <a:extLst>
              <a:ext uri="{FF2B5EF4-FFF2-40B4-BE49-F238E27FC236}">
                <a16:creationId xmlns:a16="http://schemas.microsoft.com/office/drawing/2014/main" id="{2344510D-FD96-7CAB-1DA2-2CB6BBB7836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93004" y="1153230"/>
            <a:ext cx="381000" cy="381000"/>
          </a:xfrm>
          <a:prstGeom prst="rect">
            <a:avLst/>
          </a:prstGeom>
        </p:spPr>
      </p:pic>
      <p:pic>
        <p:nvPicPr>
          <p:cNvPr id="13" name="Graphic 12">
            <a:extLst>
              <a:ext uri="{FF2B5EF4-FFF2-40B4-BE49-F238E27FC236}">
                <a16:creationId xmlns:a16="http://schemas.microsoft.com/office/drawing/2014/main" id="{A00833C9-4FA4-844B-DF07-C6842850350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060524" y="1172964"/>
            <a:ext cx="381000" cy="381000"/>
          </a:xfrm>
          <a:prstGeom prst="rect">
            <a:avLst/>
          </a:prstGeom>
        </p:spPr>
      </p:pic>
      <p:sp>
        <p:nvSpPr>
          <p:cNvPr id="24" name="Rectangle 23">
            <a:extLst>
              <a:ext uri="{FF2B5EF4-FFF2-40B4-BE49-F238E27FC236}">
                <a16:creationId xmlns:a16="http://schemas.microsoft.com/office/drawing/2014/main" id="{97B28706-74FD-F0CA-586A-546F9D80C495}"/>
              </a:ext>
            </a:extLst>
          </p:cNvPr>
          <p:cNvSpPr/>
          <p:nvPr/>
        </p:nvSpPr>
        <p:spPr bwMode="auto">
          <a:xfrm>
            <a:off x="1626997" y="231741"/>
            <a:ext cx="10360687" cy="632629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25" name="Rectangle 24">
            <a:extLst>
              <a:ext uri="{FF2B5EF4-FFF2-40B4-BE49-F238E27FC236}">
                <a16:creationId xmlns:a16="http://schemas.microsoft.com/office/drawing/2014/main" id="{00DFEDAB-E208-F9D6-05B5-59C9CCDA2AA4}"/>
              </a:ext>
            </a:extLst>
          </p:cNvPr>
          <p:cNvSpPr/>
          <p:nvPr/>
        </p:nvSpPr>
        <p:spPr>
          <a:xfrm>
            <a:off x="2163436" y="671366"/>
            <a:ext cx="9542894" cy="5696637"/>
          </a:xfrm>
          <a:prstGeom prst="rect">
            <a:avLst/>
          </a:prstGeom>
          <a:noFill/>
          <a:ln w="12700">
            <a:solidFill>
              <a:srgbClr val="5B9C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Region</a:t>
            </a:r>
          </a:p>
        </p:txBody>
      </p:sp>
      <p:pic>
        <p:nvPicPr>
          <p:cNvPr id="27" name="Graphic 10">
            <a:extLst>
              <a:ext uri="{FF2B5EF4-FFF2-40B4-BE49-F238E27FC236}">
                <a16:creationId xmlns:a16="http://schemas.microsoft.com/office/drawing/2014/main" id="{8C5DACD1-A5B9-9EDD-07E2-71DEF0E30851}"/>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773794" y="500219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0">
            <a:extLst>
              <a:ext uri="{FF2B5EF4-FFF2-40B4-BE49-F238E27FC236}">
                <a16:creationId xmlns:a16="http://schemas.microsoft.com/office/drawing/2014/main" id="{1CB5D7DF-FA5C-9CDA-D96F-4969A5819EFF}"/>
              </a:ext>
            </a:extLst>
          </p:cNvPr>
          <p:cNvSpPr txBox="1">
            <a:spLocks noChangeArrowheads="1"/>
          </p:cNvSpPr>
          <p:nvPr/>
        </p:nvSpPr>
        <p:spPr bwMode="auto">
          <a:xfrm>
            <a:off x="6008619" y="5794714"/>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Cart</a:t>
            </a:r>
          </a:p>
        </p:txBody>
      </p:sp>
      <p:cxnSp>
        <p:nvCxnSpPr>
          <p:cNvPr id="31" name="Straight Arrow Connector 33">
            <a:extLst>
              <a:ext uri="{FF2B5EF4-FFF2-40B4-BE49-F238E27FC236}">
                <a16:creationId xmlns:a16="http://schemas.microsoft.com/office/drawing/2014/main" id="{388D0F60-6D42-78F2-C2BE-3D3CDE4B4655}"/>
              </a:ext>
            </a:extLst>
          </p:cNvPr>
          <p:cNvCxnSpPr>
            <a:cxnSpLocks/>
            <a:stCxn id="46" idx="3"/>
            <a:endCxn id="27" idx="1"/>
          </p:cNvCxnSpPr>
          <p:nvPr/>
        </p:nvCxnSpPr>
        <p:spPr>
          <a:xfrm>
            <a:off x="4711896" y="2070871"/>
            <a:ext cx="2061898" cy="3312326"/>
          </a:xfrm>
          <a:prstGeom prst="bentConnector3">
            <a:avLst>
              <a:gd name="adj1" fmla="val 50000"/>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BF0D7B0-F136-4BFC-3259-228A7ED73D6A}"/>
              </a:ext>
            </a:extLst>
          </p:cNvPr>
          <p:cNvCxnSpPr>
            <a:cxnSpLocks/>
            <a:endCxn id="35" idx="1"/>
          </p:cNvCxnSpPr>
          <p:nvPr/>
        </p:nvCxnSpPr>
        <p:spPr>
          <a:xfrm flipV="1">
            <a:off x="7535794" y="5366794"/>
            <a:ext cx="2247106" cy="16403"/>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35" name="Graphic 21">
            <a:extLst>
              <a:ext uri="{FF2B5EF4-FFF2-40B4-BE49-F238E27FC236}">
                <a16:creationId xmlns:a16="http://schemas.microsoft.com/office/drawing/2014/main" id="{3ED83671-DDD3-A150-E9E0-C780950BFC2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782900" y="498579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a:extLst>
              <a:ext uri="{FF2B5EF4-FFF2-40B4-BE49-F238E27FC236}">
                <a16:creationId xmlns:a16="http://schemas.microsoft.com/office/drawing/2014/main" id="{EE7E1798-A395-7325-37FC-A599553DFD07}"/>
              </a:ext>
            </a:extLst>
          </p:cNvPr>
          <p:cNvSpPr txBox="1">
            <a:spLocks noChangeArrowheads="1"/>
          </p:cNvSpPr>
          <p:nvPr/>
        </p:nvSpPr>
        <p:spPr bwMode="auto">
          <a:xfrm>
            <a:off x="9062969" y="5790496"/>
            <a:ext cx="2201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t>
            </a:r>
            <a:r>
              <a:rPr lang="en-US" altLang="en-US" sz="1400" dirty="0" err="1">
                <a:latin typeface="Amazon Ember Display" panose="020F0603020204020204" pitchFamily="34" charset="0"/>
                <a:ea typeface="Amazon Ember Display" panose="020F0603020204020204" pitchFamily="34" charset="0"/>
                <a:cs typeface="Amazon Ember Display" panose="020F0603020204020204" pitchFamily="34" charset="0"/>
              </a:rPr>
              <a:t>ElastiCache</a:t>
            </a:r>
            <a:endPar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endParaRP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Cart DB</a:t>
            </a:r>
          </a:p>
        </p:txBody>
      </p:sp>
      <p:pic>
        <p:nvPicPr>
          <p:cNvPr id="3" name="Graphic 10">
            <a:extLst>
              <a:ext uri="{FF2B5EF4-FFF2-40B4-BE49-F238E27FC236}">
                <a16:creationId xmlns:a16="http://schemas.microsoft.com/office/drawing/2014/main" id="{17BD6773-EBE7-4ED2-D9CB-A0DA57451293}"/>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773794" y="359209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D497988B-1879-BC2E-20E7-89B293AF32BB}"/>
              </a:ext>
            </a:extLst>
          </p:cNvPr>
          <p:cNvSpPr txBox="1">
            <a:spLocks noChangeArrowheads="1"/>
          </p:cNvSpPr>
          <p:nvPr/>
        </p:nvSpPr>
        <p:spPr bwMode="auto">
          <a:xfrm>
            <a:off x="6008619" y="4384611"/>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a:t>
            </a:r>
          </a:p>
        </p:txBody>
      </p:sp>
      <p:cxnSp>
        <p:nvCxnSpPr>
          <p:cNvPr id="8" name="Straight Arrow Connector 33">
            <a:extLst>
              <a:ext uri="{FF2B5EF4-FFF2-40B4-BE49-F238E27FC236}">
                <a16:creationId xmlns:a16="http://schemas.microsoft.com/office/drawing/2014/main" id="{E2182107-5990-7CE7-301B-C0BB993882F2}"/>
              </a:ext>
            </a:extLst>
          </p:cNvPr>
          <p:cNvCxnSpPr>
            <a:cxnSpLocks/>
            <a:endCxn id="3" idx="1"/>
          </p:cNvCxnSpPr>
          <p:nvPr/>
        </p:nvCxnSpPr>
        <p:spPr>
          <a:xfrm>
            <a:off x="4711896" y="2070871"/>
            <a:ext cx="2061898" cy="1902223"/>
          </a:xfrm>
          <a:prstGeom prst="bentConnector3">
            <a:avLst>
              <a:gd name="adj1" fmla="val 50000"/>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16" name="Graphic 23">
            <a:extLst>
              <a:ext uri="{FF2B5EF4-FFF2-40B4-BE49-F238E27FC236}">
                <a16:creationId xmlns:a16="http://schemas.microsoft.com/office/drawing/2014/main" id="{C1FA1A70-D692-1881-DE47-1DFA495B9290}"/>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787668" y="358512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9C23DDA9-E592-5E9E-015A-32E170C29CAE}"/>
              </a:ext>
            </a:extLst>
          </p:cNvPr>
          <p:cNvSpPr txBox="1">
            <a:spLocks noChangeArrowheads="1"/>
          </p:cNvSpPr>
          <p:nvPr/>
        </p:nvSpPr>
        <p:spPr bwMode="auto">
          <a:xfrm>
            <a:off x="9266018" y="4323607"/>
            <a:ext cx="1810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DynamoDB</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 DB</a:t>
            </a:r>
          </a:p>
        </p:txBody>
      </p:sp>
      <p:sp>
        <p:nvSpPr>
          <p:cNvPr id="18" name="Rectangle 17">
            <a:extLst>
              <a:ext uri="{FF2B5EF4-FFF2-40B4-BE49-F238E27FC236}">
                <a16:creationId xmlns:a16="http://schemas.microsoft.com/office/drawing/2014/main" id="{CAD63EF4-0AE3-4760-60FB-58D119EB2C81}"/>
              </a:ext>
            </a:extLst>
          </p:cNvPr>
          <p:cNvSpPr/>
          <p:nvPr/>
        </p:nvSpPr>
        <p:spPr>
          <a:xfrm>
            <a:off x="5240483" y="772450"/>
            <a:ext cx="6284975" cy="2654266"/>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cxnSp>
        <p:nvCxnSpPr>
          <p:cNvPr id="21" name="Straight Arrow Connector 20">
            <a:extLst>
              <a:ext uri="{FF2B5EF4-FFF2-40B4-BE49-F238E27FC236}">
                <a16:creationId xmlns:a16="http://schemas.microsoft.com/office/drawing/2014/main" id="{382126E3-5037-7C18-D75C-A45DAD00FB7E}"/>
              </a:ext>
            </a:extLst>
          </p:cNvPr>
          <p:cNvCxnSpPr>
            <a:cxnSpLocks/>
          </p:cNvCxnSpPr>
          <p:nvPr/>
        </p:nvCxnSpPr>
        <p:spPr>
          <a:xfrm flipV="1">
            <a:off x="7535794" y="3966127"/>
            <a:ext cx="2251874" cy="6967"/>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4468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44A6A5-479D-0CDE-6E94-D1A79478F81D}"/>
              </a:ext>
            </a:extLst>
          </p:cNvPr>
          <p:cNvPicPr>
            <a:picLocks noChangeAspect="1"/>
          </p:cNvPicPr>
          <p:nvPr/>
        </p:nvPicPr>
        <p:blipFill>
          <a:blip r:embed="rId3"/>
          <a:stretch>
            <a:fillRect/>
          </a:stretch>
        </p:blipFill>
        <p:spPr>
          <a:xfrm>
            <a:off x="64127" y="1308051"/>
            <a:ext cx="1524000" cy="1531620"/>
          </a:xfrm>
          <a:prstGeom prst="rect">
            <a:avLst/>
          </a:prstGeom>
        </p:spPr>
      </p:pic>
      <p:sp>
        <p:nvSpPr>
          <p:cNvPr id="4" name="TextBox 39">
            <a:extLst>
              <a:ext uri="{FF2B5EF4-FFF2-40B4-BE49-F238E27FC236}">
                <a16:creationId xmlns:a16="http://schemas.microsoft.com/office/drawing/2014/main" id="{F10E6D13-6F19-924C-23C0-D0247EE54EFD}"/>
              </a:ext>
            </a:extLst>
          </p:cNvPr>
          <p:cNvSpPr txBox="1">
            <a:spLocks noChangeArrowheads="1"/>
          </p:cNvSpPr>
          <p:nvPr/>
        </p:nvSpPr>
        <p:spPr bwMode="auto">
          <a:xfrm>
            <a:off x="317529" y="2713385"/>
            <a:ext cx="1073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Browser</a:t>
            </a:r>
          </a:p>
        </p:txBody>
      </p:sp>
      <p:pic>
        <p:nvPicPr>
          <p:cNvPr id="38" name="Graphic 8">
            <a:extLst>
              <a:ext uri="{FF2B5EF4-FFF2-40B4-BE49-F238E27FC236}">
                <a16:creationId xmlns:a16="http://schemas.microsoft.com/office/drawing/2014/main" id="{04DD1D6C-EB00-AA9F-FFA1-A44D4C46C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105" y="16928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7924EBE7-1E2D-B305-805B-CBA977FCD6ED}"/>
              </a:ext>
            </a:extLst>
          </p:cNvPr>
          <p:cNvSpPr txBox="1">
            <a:spLocks noChangeArrowheads="1"/>
          </p:cNvSpPr>
          <p:nvPr/>
        </p:nvSpPr>
        <p:spPr bwMode="auto">
          <a:xfrm>
            <a:off x="2233563" y="2597265"/>
            <a:ext cx="12294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S3</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Static assets</a:t>
            </a:r>
          </a:p>
        </p:txBody>
      </p:sp>
      <p:cxnSp>
        <p:nvCxnSpPr>
          <p:cNvPr id="43" name="Straight Arrow Connector 42">
            <a:extLst>
              <a:ext uri="{FF2B5EF4-FFF2-40B4-BE49-F238E27FC236}">
                <a16:creationId xmlns:a16="http://schemas.microsoft.com/office/drawing/2014/main" id="{AF1B1D66-9E40-023D-C8F5-FD3E829D51C4}"/>
              </a:ext>
            </a:extLst>
          </p:cNvPr>
          <p:cNvCxnSpPr>
            <a:cxnSpLocks/>
            <a:stCxn id="15" idx="3"/>
            <a:endCxn id="38" idx="1"/>
          </p:cNvCxnSpPr>
          <p:nvPr/>
        </p:nvCxnSpPr>
        <p:spPr>
          <a:xfrm>
            <a:off x="1588127" y="2073861"/>
            <a:ext cx="879978" cy="0"/>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5E20731-5E6D-A455-8C19-D390923FF73D}"/>
              </a:ext>
            </a:extLst>
          </p:cNvPr>
          <p:cNvCxnSpPr>
            <a:cxnSpLocks/>
            <a:stCxn id="38" idx="3"/>
            <a:endCxn id="46" idx="1"/>
          </p:cNvCxnSpPr>
          <p:nvPr/>
        </p:nvCxnSpPr>
        <p:spPr>
          <a:xfrm>
            <a:off x="3230105" y="2073861"/>
            <a:ext cx="719791" cy="0"/>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B4F68C-D0AF-2F1C-87DA-1CD673548A84}"/>
              </a:ext>
            </a:extLst>
          </p:cNvPr>
          <p:cNvCxnSpPr>
            <a:cxnSpLocks/>
            <a:stCxn id="28" idx="3"/>
            <a:endCxn id="30" idx="1"/>
          </p:cNvCxnSpPr>
          <p:nvPr/>
        </p:nvCxnSpPr>
        <p:spPr>
          <a:xfrm>
            <a:off x="7535794" y="2073861"/>
            <a:ext cx="2247106" cy="0"/>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46" name="Graphic 17">
            <a:extLst>
              <a:ext uri="{FF2B5EF4-FFF2-40B4-BE49-F238E27FC236}">
                <a16:creationId xmlns:a16="http://schemas.microsoft.com/office/drawing/2014/main" id="{0B79B34A-8D2B-28AD-5AE7-C0194E12B821}"/>
              </a:ext>
            </a:extLst>
          </p:cNvPr>
          <p:cNvPicPr>
            <a:picLocks noChangeAspect="1" noChangeArrowheads="1"/>
          </p:cNvPicPr>
          <p:nvPr/>
        </p:nvPicPr>
        <p:blipFill>
          <a:blip r:embed="rId5"/>
          <a:srcRect/>
          <a:stretch/>
        </p:blipFill>
        <p:spPr bwMode="auto">
          <a:xfrm>
            <a:off x="3949896" y="16928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7F20B30F-F4BF-553B-4AF7-6F82DFDB8166}"/>
              </a:ext>
            </a:extLst>
          </p:cNvPr>
          <p:cNvSpPr txBox="1">
            <a:spLocks noChangeArrowheads="1"/>
          </p:cNvSpPr>
          <p:nvPr/>
        </p:nvSpPr>
        <p:spPr bwMode="auto">
          <a:xfrm>
            <a:off x="3211709" y="2581159"/>
            <a:ext cx="2243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API Gateway</a:t>
            </a:r>
          </a:p>
        </p:txBody>
      </p:sp>
      <p:cxnSp>
        <p:nvCxnSpPr>
          <p:cNvPr id="48" name="Straight Arrow Connector 47">
            <a:extLst>
              <a:ext uri="{FF2B5EF4-FFF2-40B4-BE49-F238E27FC236}">
                <a16:creationId xmlns:a16="http://schemas.microsoft.com/office/drawing/2014/main" id="{5469FA15-C015-C805-3853-47B637BE1979}"/>
              </a:ext>
            </a:extLst>
          </p:cNvPr>
          <p:cNvCxnSpPr>
            <a:cxnSpLocks/>
            <a:stCxn id="46" idx="3"/>
            <a:endCxn id="28" idx="1"/>
          </p:cNvCxnSpPr>
          <p:nvPr/>
        </p:nvCxnSpPr>
        <p:spPr>
          <a:xfrm>
            <a:off x="4711896" y="2073861"/>
            <a:ext cx="2061898" cy="0"/>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C189736C-855F-4C35-C7AD-72E052E7744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26997" y="229048"/>
            <a:ext cx="381000" cy="381000"/>
          </a:xfrm>
          <a:prstGeom prst="rect">
            <a:avLst/>
          </a:prstGeom>
        </p:spPr>
      </p:pic>
      <p:pic>
        <p:nvPicPr>
          <p:cNvPr id="7" name="Graphic 6">
            <a:extLst>
              <a:ext uri="{FF2B5EF4-FFF2-40B4-BE49-F238E27FC236}">
                <a16:creationId xmlns:a16="http://schemas.microsoft.com/office/drawing/2014/main" id="{21C0D11C-D4EA-70E0-C054-D9416C12083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62959" y="664874"/>
            <a:ext cx="381000" cy="381000"/>
          </a:xfrm>
          <a:prstGeom prst="rect">
            <a:avLst/>
          </a:prstGeom>
        </p:spPr>
      </p:pic>
      <p:pic>
        <p:nvPicPr>
          <p:cNvPr id="28" name="Graphic 10">
            <a:extLst>
              <a:ext uri="{FF2B5EF4-FFF2-40B4-BE49-F238E27FC236}">
                <a16:creationId xmlns:a16="http://schemas.microsoft.com/office/drawing/2014/main" id="{1B69C5E7-4D07-CA45-0F76-F47AADF534B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73794" y="16928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0">
            <a:extLst>
              <a:ext uri="{FF2B5EF4-FFF2-40B4-BE49-F238E27FC236}">
                <a16:creationId xmlns:a16="http://schemas.microsoft.com/office/drawing/2014/main" id="{6AA5EFFB-2BA3-605A-4A46-C8C406200906}"/>
              </a:ext>
            </a:extLst>
          </p:cNvPr>
          <p:cNvSpPr txBox="1">
            <a:spLocks noChangeArrowheads="1"/>
          </p:cNvSpPr>
          <p:nvPr/>
        </p:nvSpPr>
        <p:spPr bwMode="auto">
          <a:xfrm>
            <a:off x="6008619" y="2444730"/>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Account</a:t>
            </a:r>
          </a:p>
        </p:txBody>
      </p:sp>
      <p:pic>
        <p:nvPicPr>
          <p:cNvPr id="30" name="Graphic 6">
            <a:extLst>
              <a:ext uri="{FF2B5EF4-FFF2-40B4-BE49-F238E27FC236}">
                <a16:creationId xmlns:a16="http://schemas.microsoft.com/office/drawing/2014/main" id="{DE2AB447-A366-D3F6-6E14-5FA9AD74519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82900" y="16928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9">
            <a:extLst>
              <a:ext uri="{FF2B5EF4-FFF2-40B4-BE49-F238E27FC236}">
                <a16:creationId xmlns:a16="http://schemas.microsoft.com/office/drawing/2014/main" id="{2235F5FF-5D32-B6DD-F661-77167E567406}"/>
              </a:ext>
            </a:extLst>
          </p:cNvPr>
          <p:cNvSpPr txBox="1">
            <a:spLocks noChangeArrowheads="1"/>
          </p:cNvSpPr>
          <p:nvPr/>
        </p:nvSpPr>
        <p:spPr bwMode="auto">
          <a:xfrm>
            <a:off x="9264854" y="2457982"/>
            <a:ext cx="17980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RDS</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Account DB</a:t>
            </a:r>
          </a:p>
        </p:txBody>
      </p:sp>
      <p:pic>
        <p:nvPicPr>
          <p:cNvPr id="21" name="Graphic 10">
            <a:extLst>
              <a:ext uri="{FF2B5EF4-FFF2-40B4-BE49-F238E27FC236}">
                <a16:creationId xmlns:a16="http://schemas.microsoft.com/office/drawing/2014/main" id="{CF3CC843-F470-66C3-A09A-53326988799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73794" y="500219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0">
            <a:extLst>
              <a:ext uri="{FF2B5EF4-FFF2-40B4-BE49-F238E27FC236}">
                <a16:creationId xmlns:a16="http://schemas.microsoft.com/office/drawing/2014/main" id="{5613ED09-4A2C-C5B3-3A1E-7681B20DE90D}"/>
              </a:ext>
            </a:extLst>
          </p:cNvPr>
          <p:cNvSpPr txBox="1">
            <a:spLocks noChangeArrowheads="1"/>
          </p:cNvSpPr>
          <p:nvPr/>
        </p:nvSpPr>
        <p:spPr bwMode="auto">
          <a:xfrm>
            <a:off x="6008619" y="5794714"/>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Cart</a:t>
            </a:r>
          </a:p>
        </p:txBody>
      </p:sp>
      <p:cxnSp>
        <p:nvCxnSpPr>
          <p:cNvPr id="24" name="Straight Arrow Connector 23">
            <a:extLst>
              <a:ext uri="{FF2B5EF4-FFF2-40B4-BE49-F238E27FC236}">
                <a16:creationId xmlns:a16="http://schemas.microsoft.com/office/drawing/2014/main" id="{F0655E03-229C-9C8D-A636-00A4BE31FF2E}"/>
              </a:ext>
            </a:extLst>
          </p:cNvPr>
          <p:cNvCxnSpPr>
            <a:cxnSpLocks/>
            <a:endCxn id="25" idx="1"/>
          </p:cNvCxnSpPr>
          <p:nvPr/>
        </p:nvCxnSpPr>
        <p:spPr>
          <a:xfrm flipV="1">
            <a:off x="7535794" y="5366794"/>
            <a:ext cx="2247106" cy="16403"/>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25" name="Graphic 21">
            <a:extLst>
              <a:ext uri="{FF2B5EF4-FFF2-40B4-BE49-F238E27FC236}">
                <a16:creationId xmlns:a16="http://schemas.microsoft.com/office/drawing/2014/main" id="{BEE7A839-3539-DDC2-2A1C-EC283F7A2D7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82900" y="498579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a:ext uri="{FF2B5EF4-FFF2-40B4-BE49-F238E27FC236}">
                <a16:creationId xmlns:a16="http://schemas.microsoft.com/office/drawing/2014/main" id="{17C324D2-2B1E-17CA-592A-713406BAA03A}"/>
              </a:ext>
            </a:extLst>
          </p:cNvPr>
          <p:cNvSpPr txBox="1">
            <a:spLocks noChangeArrowheads="1"/>
          </p:cNvSpPr>
          <p:nvPr/>
        </p:nvSpPr>
        <p:spPr bwMode="auto">
          <a:xfrm>
            <a:off x="9062969" y="5790496"/>
            <a:ext cx="2201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a:t>
            </a:r>
            <a:r>
              <a:rPr lang="en-US" altLang="en-US" sz="1400" dirty="0" err="1">
                <a:latin typeface="Amazon Ember Display" panose="020F0603020204020204" pitchFamily="34" charset="0"/>
                <a:ea typeface="Amazon Ember Display" panose="020F0603020204020204" pitchFamily="34" charset="0"/>
                <a:cs typeface="Amazon Ember Display" panose="020F0603020204020204" pitchFamily="34" charset="0"/>
              </a:rPr>
              <a:t>ElastiCache</a:t>
            </a:r>
            <a:endPar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endParaRP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Cart DB</a:t>
            </a:r>
          </a:p>
        </p:txBody>
      </p:sp>
      <p:pic>
        <p:nvPicPr>
          <p:cNvPr id="27" name="Graphic 10">
            <a:extLst>
              <a:ext uri="{FF2B5EF4-FFF2-40B4-BE49-F238E27FC236}">
                <a16:creationId xmlns:a16="http://schemas.microsoft.com/office/drawing/2014/main" id="{059496D1-DC80-1211-900F-7505D058927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73794" y="359209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0">
            <a:extLst>
              <a:ext uri="{FF2B5EF4-FFF2-40B4-BE49-F238E27FC236}">
                <a16:creationId xmlns:a16="http://schemas.microsoft.com/office/drawing/2014/main" id="{9890144E-804D-C1D5-7902-41D8DF5B567C}"/>
              </a:ext>
            </a:extLst>
          </p:cNvPr>
          <p:cNvSpPr txBox="1">
            <a:spLocks noChangeArrowheads="1"/>
          </p:cNvSpPr>
          <p:nvPr/>
        </p:nvSpPr>
        <p:spPr bwMode="auto">
          <a:xfrm>
            <a:off x="6008619" y="4384611"/>
            <a:ext cx="2292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AWS Lambda</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a:t>
            </a:r>
          </a:p>
        </p:txBody>
      </p:sp>
      <p:cxnSp>
        <p:nvCxnSpPr>
          <p:cNvPr id="33" name="Straight Arrow Connector 33">
            <a:extLst>
              <a:ext uri="{FF2B5EF4-FFF2-40B4-BE49-F238E27FC236}">
                <a16:creationId xmlns:a16="http://schemas.microsoft.com/office/drawing/2014/main" id="{342F16B8-E425-7783-9427-7CA3252FA5B2}"/>
              </a:ext>
            </a:extLst>
          </p:cNvPr>
          <p:cNvCxnSpPr>
            <a:cxnSpLocks/>
            <a:endCxn id="27" idx="1"/>
          </p:cNvCxnSpPr>
          <p:nvPr/>
        </p:nvCxnSpPr>
        <p:spPr>
          <a:xfrm>
            <a:off x="4711896" y="2070871"/>
            <a:ext cx="2061898" cy="1902223"/>
          </a:xfrm>
          <a:prstGeom prst="bentConnector3">
            <a:avLst>
              <a:gd name="adj1" fmla="val 50000"/>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34" name="Graphic 23">
            <a:extLst>
              <a:ext uri="{FF2B5EF4-FFF2-40B4-BE49-F238E27FC236}">
                <a16:creationId xmlns:a16="http://schemas.microsoft.com/office/drawing/2014/main" id="{7270C78B-C982-1A61-1169-6C72291F9DF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87668" y="358512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a:extLst>
              <a:ext uri="{FF2B5EF4-FFF2-40B4-BE49-F238E27FC236}">
                <a16:creationId xmlns:a16="http://schemas.microsoft.com/office/drawing/2014/main" id="{DB2979BD-F6E6-9924-FAAB-E96995BC0F10}"/>
              </a:ext>
            </a:extLst>
          </p:cNvPr>
          <p:cNvSpPr txBox="1">
            <a:spLocks noChangeArrowheads="1"/>
          </p:cNvSpPr>
          <p:nvPr/>
        </p:nvSpPr>
        <p:spPr bwMode="auto">
          <a:xfrm>
            <a:off x="9266018" y="4323607"/>
            <a:ext cx="18107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DynamoDB</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User DB</a:t>
            </a:r>
          </a:p>
        </p:txBody>
      </p:sp>
      <p:cxnSp>
        <p:nvCxnSpPr>
          <p:cNvPr id="36" name="Straight Arrow Connector 35">
            <a:extLst>
              <a:ext uri="{FF2B5EF4-FFF2-40B4-BE49-F238E27FC236}">
                <a16:creationId xmlns:a16="http://schemas.microsoft.com/office/drawing/2014/main" id="{76C8940D-9ABA-6B29-EFA1-7084FD07020C}"/>
              </a:ext>
            </a:extLst>
          </p:cNvPr>
          <p:cNvCxnSpPr>
            <a:cxnSpLocks/>
          </p:cNvCxnSpPr>
          <p:nvPr/>
        </p:nvCxnSpPr>
        <p:spPr>
          <a:xfrm flipV="1">
            <a:off x="7535794" y="3966127"/>
            <a:ext cx="2251874" cy="6967"/>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604B7540-7898-3B55-6C1F-C3FA817674CD}"/>
              </a:ext>
            </a:extLst>
          </p:cNvPr>
          <p:cNvSpPr/>
          <p:nvPr/>
        </p:nvSpPr>
        <p:spPr bwMode="auto">
          <a:xfrm>
            <a:off x="1626997" y="231741"/>
            <a:ext cx="10360687" cy="632629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40" name="Rectangle 39">
            <a:extLst>
              <a:ext uri="{FF2B5EF4-FFF2-40B4-BE49-F238E27FC236}">
                <a16:creationId xmlns:a16="http://schemas.microsoft.com/office/drawing/2014/main" id="{8F96A77B-CD4E-E76E-6E31-06D95E66DFDF}"/>
              </a:ext>
            </a:extLst>
          </p:cNvPr>
          <p:cNvSpPr/>
          <p:nvPr/>
        </p:nvSpPr>
        <p:spPr>
          <a:xfrm>
            <a:off x="2163436" y="671366"/>
            <a:ext cx="9542894" cy="5696637"/>
          </a:xfrm>
          <a:prstGeom prst="rect">
            <a:avLst/>
          </a:prstGeom>
          <a:noFill/>
          <a:ln w="12700">
            <a:solidFill>
              <a:srgbClr val="5B9C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Region</a:t>
            </a:r>
          </a:p>
        </p:txBody>
      </p:sp>
      <p:sp>
        <p:nvSpPr>
          <p:cNvPr id="41" name="Rectangle 40">
            <a:extLst>
              <a:ext uri="{FF2B5EF4-FFF2-40B4-BE49-F238E27FC236}">
                <a16:creationId xmlns:a16="http://schemas.microsoft.com/office/drawing/2014/main" id="{4A9ABD51-5891-9665-A746-9F0C8A183C39}"/>
              </a:ext>
            </a:extLst>
          </p:cNvPr>
          <p:cNvSpPr/>
          <p:nvPr/>
        </p:nvSpPr>
        <p:spPr>
          <a:xfrm>
            <a:off x="9055762" y="1171376"/>
            <a:ext cx="2322284" cy="1787970"/>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pic>
        <p:nvPicPr>
          <p:cNvPr id="42" name="Graphic 41">
            <a:extLst>
              <a:ext uri="{FF2B5EF4-FFF2-40B4-BE49-F238E27FC236}">
                <a16:creationId xmlns:a16="http://schemas.microsoft.com/office/drawing/2014/main" id="{8BBA5546-526A-976D-9283-44C99C0D6A1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060524" y="1172964"/>
            <a:ext cx="381000" cy="381000"/>
          </a:xfrm>
          <a:prstGeom prst="rect">
            <a:avLst/>
          </a:prstGeom>
        </p:spPr>
      </p:pic>
      <p:pic>
        <p:nvPicPr>
          <p:cNvPr id="49" name="Graphic 48">
            <a:extLst>
              <a:ext uri="{FF2B5EF4-FFF2-40B4-BE49-F238E27FC236}">
                <a16:creationId xmlns:a16="http://schemas.microsoft.com/office/drawing/2014/main" id="{D752E687-D86D-A0B8-C841-8836B7A5994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240484" y="774038"/>
            <a:ext cx="381000" cy="381000"/>
          </a:xfrm>
          <a:prstGeom prst="rect">
            <a:avLst/>
          </a:prstGeom>
        </p:spPr>
      </p:pic>
      <p:sp>
        <p:nvSpPr>
          <p:cNvPr id="50" name="Rectangle 49">
            <a:extLst>
              <a:ext uri="{FF2B5EF4-FFF2-40B4-BE49-F238E27FC236}">
                <a16:creationId xmlns:a16="http://schemas.microsoft.com/office/drawing/2014/main" id="{21999A4B-7C3E-5478-E8D7-FE2196FEDF41}"/>
              </a:ext>
            </a:extLst>
          </p:cNvPr>
          <p:cNvSpPr/>
          <p:nvPr/>
        </p:nvSpPr>
        <p:spPr>
          <a:xfrm>
            <a:off x="5240483" y="772450"/>
            <a:ext cx="6284975" cy="2654266"/>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sp>
        <p:nvSpPr>
          <p:cNvPr id="51" name="Rectangle 50">
            <a:extLst>
              <a:ext uri="{FF2B5EF4-FFF2-40B4-BE49-F238E27FC236}">
                <a16:creationId xmlns:a16="http://schemas.microsoft.com/office/drawing/2014/main" id="{06F3C2E9-ECB0-FF3D-5285-0CEFC673F463}"/>
              </a:ext>
            </a:extLst>
          </p:cNvPr>
          <p:cNvSpPr/>
          <p:nvPr/>
        </p:nvSpPr>
        <p:spPr>
          <a:xfrm>
            <a:off x="5792369" y="1151642"/>
            <a:ext cx="2758964" cy="1787970"/>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pic>
        <p:nvPicPr>
          <p:cNvPr id="52" name="Graphic 51">
            <a:extLst>
              <a:ext uri="{FF2B5EF4-FFF2-40B4-BE49-F238E27FC236}">
                <a16:creationId xmlns:a16="http://schemas.microsoft.com/office/drawing/2014/main" id="{DC7C9A32-A72E-6AF6-100A-FFF09201AAA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793004" y="1153230"/>
            <a:ext cx="381000" cy="381000"/>
          </a:xfrm>
          <a:prstGeom prst="rect">
            <a:avLst/>
          </a:prstGeom>
        </p:spPr>
      </p:pic>
      <p:cxnSp>
        <p:nvCxnSpPr>
          <p:cNvPr id="53" name="Straight Arrow Connector 33">
            <a:extLst>
              <a:ext uri="{FF2B5EF4-FFF2-40B4-BE49-F238E27FC236}">
                <a16:creationId xmlns:a16="http://schemas.microsoft.com/office/drawing/2014/main" id="{74988955-19B9-29E6-047B-2AA9504BDD7F}"/>
              </a:ext>
            </a:extLst>
          </p:cNvPr>
          <p:cNvCxnSpPr>
            <a:cxnSpLocks/>
            <a:stCxn id="46" idx="3"/>
            <a:endCxn id="21" idx="1"/>
          </p:cNvCxnSpPr>
          <p:nvPr/>
        </p:nvCxnSpPr>
        <p:spPr>
          <a:xfrm>
            <a:off x="4711896" y="2073861"/>
            <a:ext cx="2061898" cy="3309336"/>
          </a:xfrm>
          <a:prstGeom prst="bentConnector3">
            <a:avLst>
              <a:gd name="adj1" fmla="val 50000"/>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406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factor Spaces - final architecture">
            <a:extLst>
              <a:ext uri="{FF2B5EF4-FFF2-40B4-BE49-F238E27FC236}">
                <a16:creationId xmlns:a16="http://schemas.microsoft.com/office/drawing/2014/main" id="{85186E21-04FE-29FE-A8C3-BF7DE4A337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1217136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959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3DDD73E-3039-B19F-A971-EE5C8659490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26997" y="526473"/>
            <a:ext cx="381000" cy="381000"/>
          </a:xfrm>
          <a:prstGeom prst="rect">
            <a:avLst/>
          </a:prstGeom>
        </p:spPr>
      </p:pic>
      <p:sp>
        <p:nvSpPr>
          <p:cNvPr id="3" name="Rectangle 2">
            <a:extLst>
              <a:ext uri="{FF2B5EF4-FFF2-40B4-BE49-F238E27FC236}">
                <a16:creationId xmlns:a16="http://schemas.microsoft.com/office/drawing/2014/main" id="{65797342-6FDC-B07D-3CBB-7ECBDD05BD97}"/>
              </a:ext>
            </a:extLst>
          </p:cNvPr>
          <p:cNvSpPr/>
          <p:nvPr/>
        </p:nvSpPr>
        <p:spPr bwMode="auto">
          <a:xfrm>
            <a:off x="1626997" y="526473"/>
            <a:ext cx="10360687" cy="515389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pic>
        <p:nvPicPr>
          <p:cNvPr id="4" name="Picture 3">
            <a:extLst>
              <a:ext uri="{FF2B5EF4-FFF2-40B4-BE49-F238E27FC236}">
                <a16:creationId xmlns:a16="http://schemas.microsoft.com/office/drawing/2014/main" id="{5B043495-06C0-EFFB-D4DC-027CF9B735BA}"/>
              </a:ext>
            </a:extLst>
          </p:cNvPr>
          <p:cNvPicPr>
            <a:picLocks noChangeAspect="1"/>
          </p:cNvPicPr>
          <p:nvPr/>
        </p:nvPicPr>
        <p:blipFill>
          <a:blip r:embed="rId4"/>
          <a:stretch>
            <a:fillRect/>
          </a:stretch>
        </p:blipFill>
        <p:spPr>
          <a:xfrm>
            <a:off x="-23452" y="2269985"/>
            <a:ext cx="1524000" cy="1531620"/>
          </a:xfrm>
          <a:prstGeom prst="rect">
            <a:avLst/>
          </a:prstGeom>
        </p:spPr>
      </p:pic>
      <p:sp>
        <p:nvSpPr>
          <p:cNvPr id="5" name="TextBox 39">
            <a:extLst>
              <a:ext uri="{FF2B5EF4-FFF2-40B4-BE49-F238E27FC236}">
                <a16:creationId xmlns:a16="http://schemas.microsoft.com/office/drawing/2014/main" id="{137645DF-ACC8-BF8C-E540-5C1D26B1456F}"/>
              </a:ext>
            </a:extLst>
          </p:cNvPr>
          <p:cNvSpPr txBox="1">
            <a:spLocks noChangeArrowheads="1"/>
          </p:cNvSpPr>
          <p:nvPr/>
        </p:nvSpPr>
        <p:spPr bwMode="auto">
          <a:xfrm>
            <a:off x="229950" y="36753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mazon Ember" panose="020B0603020204020204" pitchFamily="34" charset="0"/>
                <a:ea typeface="Amazon Ember" panose="020B0603020204020204" pitchFamily="34" charset="0"/>
                <a:cs typeface="Amazon Ember" panose="020B0603020204020204" pitchFamily="34" charset="0"/>
              </a:rPr>
              <a:t>Browser</a:t>
            </a:r>
          </a:p>
        </p:txBody>
      </p:sp>
      <p:sp>
        <p:nvSpPr>
          <p:cNvPr id="12" name="Rectangle 11">
            <a:extLst>
              <a:ext uri="{FF2B5EF4-FFF2-40B4-BE49-F238E27FC236}">
                <a16:creationId xmlns:a16="http://schemas.microsoft.com/office/drawing/2014/main" id="{908CE15C-D57F-5C84-9EA0-1447C21A9AAD}"/>
              </a:ext>
            </a:extLst>
          </p:cNvPr>
          <p:cNvSpPr/>
          <p:nvPr/>
        </p:nvSpPr>
        <p:spPr>
          <a:xfrm>
            <a:off x="2275237" y="1233055"/>
            <a:ext cx="4183045" cy="3498272"/>
          </a:xfrm>
          <a:prstGeom prst="rect">
            <a:avLst/>
          </a:prstGeom>
          <a:noFill/>
          <a:ln w="12700">
            <a:solidFill>
              <a:srgbClr val="CD2264"/>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CD2264"/>
                </a:solidFill>
                <a:latin typeface="Amazon Ember" panose="020B0603020204020204" pitchFamily="34" charset="0"/>
                <a:ea typeface="Amazon Ember" panose="020B0603020204020204" pitchFamily="34" charset="0"/>
                <a:cs typeface="Amazon Ember" panose="020B0603020204020204" pitchFamily="34" charset="0"/>
              </a:rPr>
              <a:t>AWS account (Refactor Spaces environment owner)</a:t>
            </a:r>
          </a:p>
        </p:txBody>
      </p:sp>
      <p:pic>
        <p:nvPicPr>
          <p:cNvPr id="13" name="Graphic 12">
            <a:extLst>
              <a:ext uri="{FF2B5EF4-FFF2-40B4-BE49-F238E27FC236}">
                <a16:creationId xmlns:a16="http://schemas.microsoft.com/office/drawing/2014/main" id="{2FA72DFF-9EB4-4AC0-2CD6-8A991D40E0D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75237" y="1233055"/>
            <a:ext cx="381000" cy="381000"/>
          </a:xfrm>
          <a:prstGeom prst="rect">
            <a:avLst/>
          </a:prstGeom>
        </p:spPr>
      </p:pic>
      <p:pic>
        <p:nvPicPr>
          <p:cNvPr id="14" name="Graphic 17">
            <a:extLst>
              <a:ext uri="{FF2B5EF4-FFF2-40B4-BE49-F238E27FC236}">
                <a16:creationId xmlns:a16="http://schemas.microsoft.com/office/drawing/2014/main" id="{831092BB-0F45-0504-F6F2-C4C5557523C3}"/>
              </a:ext>
            </a:extLst>
          </p:cNvPr>
          <p:cNvPicPr>
            <a:picLocks noChangeAspect="1" noChangeArrowheads="1"/>
          </p:cNvPicPr>
          <p:nvPr/>
        </p:nvPicPr>
        <p:blipFill>
          <a:blip r:embed="rId7"/>
          <a:srcRect/>
          <a:stretch/>
        </p:blipFill>
        <p:spPr bwMode="auto">
          <a:xfrm>
            <a:off x="4705008" y="26591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9">
            <a:extLst>
              <a:ext uri="{FF2B5EF4-FFF2-40B4-BE49-F238E27FC236}">
                <a16:creationId xmlns:a16="http://schemas.microsoft.com/office/drawing/2014/main" id="{9B92F5ED-608B-9364-D71B-DD99E690F63E}"/>
              </a:ext>
            </a:extLst>
          </p:cNvPr>
          <p:cNvSpPr txBox="1">
            <a:spLocks noChangeArrowheads="1"/>
          </p:cNvSpPr>
          <p:nvPr/>
        </p:nvSpPr>
        <p:spPr bwMode="auto">
          <a:xfrm>
            <a:off x="4086423" y="3413322"/>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mazon Ember" panose="020B0603020204020204" pitchFamily="34" charset="0"/>
                <a:ea typeface="Amazon Ember" panose="020B0603020204020204" pitchFamily="34" charset="0"/>
                <a:cs typeface="Amazon Ember" panose="020B0603020204020204" pitchFamily="34" charset="0"/>
              </a:rPr>
              <a:t>Amazon API Gateway</a:t>
            </a:r>
          </a:p>
        </p:txBody>
      </p:sp>
      <p:sp>
        <p:nvSpPr>
          <p:cNvPr id="16" name="Rectangle 15">
            <a:extLst>
              <a:ext uri="{FF2B5EF4-FFF2-40B4-BE49-F238E27FC236}">
                <a16:creationId xmlns:a16="http://schemas.microsoft.com/office/drawing/2014/main" id="{29A3CA59-CD3C-F20D-0974-038C38FD61D2}"/>
              </a:ext>
            </a:extLst>
          </p:cNvPr>
          <p:cNvSpPr/>
          <p:nvPr/>
        </p:nvSpPr>
        <p:spPr>
          <a:xfrm>
            <a:off x="2949606" y="4565217"/>
            <a:ext cx="2676575" cy="345688"/>
          </a:xfrm>
          <a:prstGeom prst="rect">
            <a:avLst/>
          </a:prstGeom>
          <a:solidFill>
            <a:srgbClr val="94165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solidFill>
                  <a:schemeClr val="bg1"/>
                </a:solidFill>
                <a:latin typeface="Amazon Ember" panose="020B0603020204020204" pitchFamily="34" charset="0"/>
                <a:ea typeface="Amazon Ember" panose="020B0603020204020204" pitchFamily="34" charset="0"/>
                <a:cs typeface="Amazon Ember" panose="020B0603020204020204" pitchFamily="34" charset="0"/>
              </a:rPr>
              <a:t>Refactor Spaces Application proxy</a:t>
            </a:r>
          </a:p>
        </p:txBody>
      </p:sp>
      <p:sp>
        <p:nvSpPr>
          <p:cNvPr id="17" name="Rectangle 16">
            <a:extLst>
              <a:ext uri="{FF2B5EF4-FFF2-40B4-BE49-F238E27FC236}">
                <a16:creationId xmlns:a16="http://schemas.microsoft.com/office/drawing/2014/main" id="{3B6A4F08-B03E-50AB-34F5-CDC0E0378D3D}"/>
              </a:ext>
            </a:extLst>
          </p:cNvPr>
          <p:cNvSpPr/>
          <p:nvPr/>
        </p:nvSpPr>
        <p:spPr>
          <a:xfrm>
            <a:off x="7259796" y="2789886"/>
            <a:ext cx="4482438" cy="2668805"/>
          </a:xfrm>
          <a:prstGeom prst="rect">
            <a:avLst/>
          </a:prstGeom>
          <a:noFill/>
          <a:ln w="12700">
            <a:solidFill>
              <a:srgbClr val="CD2264"/>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CD2264"/>
                </a:solidFill>
                <a:latin typeface="Amazon Ember" panose="020B0603020204020204" pitchFamily="34" charset="0"/>
                <a:ea typeface="Amazon Ember" panose="020B0603020204020204" pitchFamily="34" charset="0"/>
                <a:cs typeface="Amazon Ember" panose="020B0603020204020204" pitchFamily="34" charset="0"/>
              </a:rPr>
              <a:t>AWS account (Monolith)</a:t>
            </a:r>
          </a:p>
        </p:txBody>
      </p:sp>
      <p:pic>
        <p:nvPicPr>
          <p:cNvPr id="18" name="Graphic 17">
            <a:extLst>
              <a:ext uri="{FF2B5EF4-FFF2-40B4-BE49-F238E27FC236}">
                <a16:creationId xmlns:a16="http://schemas.microsoft.com/office/drawing/2014/main" id="{876975FA-FE2E-95D4-FF61-19F38C31F2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56779" y="2792744"/>
            <a:ext cx="381000" cy="381000"/>
          </a:xfrm>
          <a:prstGeom prst="rect">
            <a:avLst/>
          </a:prstGeom>
        </p:spPr>
      </p:pic>
      <p:sp>
        <p:nvSpPr>
          <p:cNvPr id="19" name="Rectangle 18">
            <a:extLst>
              <a:ext uri="{FF2B5EF4-FFF2-40B4-BE49-F238E27FC236}">
                <a16:creationId xmlns:a16="http://schemas.microsoft.com/office/drawing/2014/main" id="{1008739F-E660-F084-EDF1-03D322FA67E7}"/>
              </a:ext>
            </a:extLst>
          </p:cNvPr>
          <p:cNvSpPr/>
          <p:nvPr/>
        </p:nvSpPr>
        <p:spPr>
          <a:xfrm>
            <a:off x="7259796" y="799964"/>
            <a:ext cx="4482438" cy="1741504"/>
          </a:xfrm>
          <a:prstGeom prst="rect">
            <a:avLst/>
          </a:prstGeom>
          <a:noFill/>
          <a:ln w="12700">
            <a:solidFill>
              <a:srgbClr val="CD2264"/>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CD2264"/>
                </a:solidFill>
                <a:latin typeface="Amazon Ember" panose="020B0603020204020204" pitchFamily="34" charset="0"/>
                <a:ea typeface="Amazon Ember" panose="020B0603020204020204" pitchFamily="34" charset="0"/>
                <a:cs typeface="Amazon Ember" panose="020B0603020204020204" pitchFamily="34" charset="0"/>
              </a:rPr>
              <a:t>AWS account (New microservice)</a:t>
            </a:r>
          </a:p>
        </p:txBody>
      </p:sp>
      <p:pic>
        <p:nvPicPr>
          <p:cNvPr id="20" name="Graphic 19">
            <a:extLst>
              <a:ext uri="{FF2B5EF4-FFF2-40B4-BE49-F238E27FC236}">
                <a16:creationId xmlns:a16="http://schemas.microsoft.com/office/drawing/2014/main" id="{0FCCDA93-6CED-D661-D07B-3C253AF2934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56779" y="789103"/>
            <a:ext cx="381000" cy="381000"/>
          </a:xfrm>
          <a:prstGeom prst="rect">
            <a:avLst/>
          </a:prstGeom>
        </p:spPr>
      </p:pic>
      <p:sp>
        <p:nvSpPr>
          <p:cNvPr id="21" name="Rectangle 20">
            <a:extLst>
              <a:ext uri="{FF2B5EF4-FFF2-40B4-BE49-F238E27FC236}">
                <a16:creationId xmlns:a16="http://schemas.microsoft.com/office/drawing/2014/main" id="{61ECBE6F-9690-2831-9B5E-49D8B23349E5}"/>
              </a:ext>
            </a:extLst>
          </p:cNvPr>
          <p:cNvSpPr/>
          <p:nvPr/>
        </p:nvSpPr>
        <p:spPr>
          <a:xfrm>
            <a:off x="9782384" y="3725139"/>
            <a:ext cx="1647612" cy="1454651"/>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sp>
        <p:nvSpPr>
          <p:cNvPr id="22" name="Rectangle 21">
            <a:extLst>
              <a:ext uri="{FF2B5EF4-FFF2-40B4-BE49-F238E27FC236}">
                <a16:creationId xmlns:a16="http://schemas.microsoft.com/office/drawing/2014/main" id="{EF8BDBCA-AB3D-CCBC-57AC-F1F4E3A09E80}"/>
              </a:ext>
            </a:extLst>
          </p:cNvPr>
          <p:cNvSpPr/>
          <p:nvPr/>
        </p:nvSpPr>
        <p:spPr>
          <a:xfrm>
            <a:off x="7504753" y="3725936"/>
            <a:ext cx="1851120" cy="1454651"/>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pic>
        <p:nvPicPr>
          <p:cNvPr id="23" name="Graphic 37">
            <a:extLst>
              <a:ext uri="{FF2B5EF4-FFF2-40B4-BE49-F238E27FC236}">
                <a16:creationId xmlns:a16="http://schemas.microsoft.com/office/drawing/2014/main" id="{109D796A-30D5-128C-BF6E-8F522FF5C33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10168146" y="4190885"/>
            <a:ext cx="763200" cy="76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Graphic 60">
            <a:extLst>
              <a:ext uri="{FF2B5EF4-FFF2-40B4-BE49-F238E27FC236}">
                <a16:creationId xmlns:a16="http://schemas.microsoft.com/office/drawing/2014/main" id="{58EC6275-7A0C-ACDB-33DC-368FD4868E3B}"/>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910657" y="3923610"/>
            <a:ext cx="1184495" cy="118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EBC0AF1C-DF98-F644-FE9E-A558B006B3F3}"/>
              </a:ext>
            </a:extLst>
          </p:cNvPr>
          <p:cNvSpPr txBox="1"/>
          <p:nvPr/>
        </p:nvSpPr>
        <p:spPr>
          <a:xfrm>
            <a:off x="8045661" y="4263315"/>
            <a:ext cx="914487" cy="461665"/>
          </a:xfrm>
          <a:prstGeom prst="rect">
            <a:avLst/>
          </a:prstGeom>
          <a:noFill/>
        </p:spPr>
        <p:txBody>
          <a:bodyPr wrap="square" lIns="0" rIns="0" rtlCol="0">
            <a:sp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Cart</a:t>
            </a:r>
          </a:p>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Account</a:t>
            </a:r>
          </a:p>
        </p:txBody>
      </p:sp>
      <p:pic>
        <p:nvPicPr>
          <p:cNvPr id="26" name="Graphic 25">
            <a:extLst>
              <a:ext uri="{FF2B5EF4-FFF2-40B4-BE49-F238E27FC236}">
                <a16:creationId xmlns:a16="http://schemas.microsoft.com/office/drawing/2014/main" id="{009A9476-9F53-5EBE-1950-770FA0DD54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87770" y="3247974"/>
            <a:ext cx="381000" cy="381000"/>
          </a:xfrm>
          <a:prstGeom prst="rect">
            <a:avLst/>
          </a:prstGeom>
        </p:spPr>
      </p:pic>
      <p:pic>
        <p:nvPicPr>
          <p:cNvPr id="27" name="Graphic 26">
            <a:extLst>
              <a:ext uri="{FF2B5EF4-FFF2-40B4-BE49-F238E27FC236}">
                <a16:creationId xmlns:a16="http://schemas.microsoft.com/office/drawing/2014/main" id="{EB76084F-6415-7338-D964-F9E9DEBDF51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05388" y="3727524"/>
            <a:ext cx="381000" cy="381000"/>
          </a:xfrm>
          <a:prstGeom prst="rect">
            <a:avLst/>
          </a:prstGeom>
        </p:spPr>
      </p:pic>
      <p:pic>
        <p:nvPicPr>
          <p:cNvPr id="28" name="Graphic 27">
            <a:extLst>
              <a:ext uri="{FF2B5EF4-FFF2-40B4-BE49-F238E27FC236}">
                <a16:creationId xmlns:a16="http://schemas.microsoft.com/office/drawing/2014/main" id="{042D563B-F421-0C1E-6190-AB5ECD6E8CB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787146" y="3726727"/>
            <a:ext cx="381000" cy="381000"/>
          </a:xfrm>
          <a:prstGeom prst="rect">
            <a:avLst/>
          </a:prstGeom>
        </p:spPr>
      </p:pic>
      <p:sp>
        <p:nvSpPr>
          <p:cNvPr id="29" name="Rectangle 28">
            <a:extLst>
              <a:ext uri="{FF2B5EF4-FFF2-40B4-BE49-F238E27FC236}">
                <a16:creationId xmlns:a16="http://schemas.microsoft.com/office/drawing/2014/main" id="{2EE4E5DF-BA14-CD81-6ECD-0CC34F226E52}"/>
              </a:ext>
            </a:extLst>
          </p:cNvPr>
          <p:cNvSpPr/>
          <p:nvPr/>
        </p:nvSpPr>
        <p:spPr>
          <a:xfrm>
            <a:off x="7387770" y="3246386"/>
            <a:ext cx="4100103" cy="2059905"/>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pic>
        <p:nvPicPr>
          <p:cNvPr id="30" name="Graphic 10">
            <a:extLst>
              <a:ext uri="{FF2B5EF4-FFF2-40B4-BE49-F238E27FC236}">
                <a16:creationId xmlns:a16="http://schemas.microsoft.com/office/drawing/2014/main" id="{3E497145-7AB8-C6F8-420C-AE685DDB917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34771" y="126371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20">
            <a:extLst>
              <a:ext uri="{FF2B5EF4-FFF2-40B4-BE49-F238E27FC236}">
                <a16:creationId xmlns:a16="http://schemas.microsoft.com/office/drawing/2014/main" id="{27118D31-700F-A50E-61D2-D63776F4F97D}"/>
              </a:ext>
            </a:extLst>
          </p:cNvPr>
          <p:cNvSpPr txBox="1">
            <a:spLocks noChangeArrowheads="1"/>
          </p:cNvSpPr>
          <p:nvPr/>
        </p:nvSpPr>
        <p:spPr bwMode="auto">
          <a:xfrm>
            <a:off x="7569596" y="2003074"/>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mazon Ember" panose="020B0603020204020204" pitchFamily="34" charset="0"/>
                <a:ea typeface="Amazon Ember" panose="020B0603020204020204" pitchFamily="34" charset="0"/>
                <a:cs typeface="Amazon Ember" panose="020B0603020204020204" pitchFamily="34" charset="0"/>
              </a:rPr>
              <a:t>AWS Lambda</a:t>
            </a:r>
          </a:p>
          <a:p>
            <a:pPr algn="ctr" eaLnBrk="1" hangingPunct="1"/>
            <a:r>
              <a:rPr lang="en-US" altLang="en-US" sz="1200" dirty="0">
                <a:solidFill>
                  <a:schemeClr val="accent6"/>
                </a:solidFill>
                <a:latin typeface="Amazon Ember" panose="020B0603020204020204" pitchFamily="34" charset="0"/>
                <a:ea typeface="Amazon Ember" panose="020B0603020204020204" pitchFamily="34" charset="0"/>
                <a:cs typeface="Amazon Ember" panose="020B0603020204020204" pitchFamily="34" charset="0"/>
              </a:rPr>
              <a:t>User</a:t>
            </a:r>
          </a:p>
        </p:txBody>
      </p:sp>
      <p:pic>
        <p:nvPicPr>
          <p:cNvPr id="32" name="Graphic 23">
            <a:extLst>
              <a:ext uri="{FF2B5EF4-FFF2-40B4-BE49-F238E27FC236}">
                <a16:creationId xmlns:a16="http://schemas.microsoft.com/office/drawing/2014/main" id="{1893D6FF-1B28-C1A1-DFDA-E3053AAD11E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137170" y="126371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3B32B714-0894-7D90-6200-002CFC8F32E2}"/>
              </a:ext>
            </a:extLst>
          </p:cNvPr>
          <p:cNvSpPr txBox="1">
            <a:spLocks noChangeArrowheads="1"/>
          </p:cNvSpPr>
          <p:nvPr/>
        </p:nvSpPr>
        <p:spPr bwMode="auto">
          <a:xfrm>
            <a:off x="9615520" y="2003074"/>
            <a:ext cx="1810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mazon Ember" panose="020B0603020204020204" pitchFamily="34" charset="0"/>
                <a:ea typeface="Amazon Ember" panose="020B0603020204020204" pitchFamily="34" charset="0"/>
                <a:cs typeface="Amazon Ember" panose="020B0603020204020204" pitchFamily="34" charset="0"/>
              </a:rPr>
              <a:t>Amazon DynamoDB</a:t>
            </a:r>
          </a:p>
          <a:p>
            <a:pPr algn="ctr" eaLnBrk="1" hangingPunct="1"/>
            <a:r>
              <a:rPr lang="en-US" altLang="en-US" sz="1200" dirty="0">
                <a:solidFill>
                  <a:schemeClr val="accent6"/>
                </a:solidFill>
                <a:latin typeface="Amazon Ember" panose="020B0603020204020204" pitchFamily="34" charset="0"/>
                <a:ea typeface="Amazon Ember" panose="020B0603020204020204" pitchFamily="34" charset="0"/>
                <a:cs typeface="Amazon Ember" panose="020B0603020204020204" pitchFamily="34" charset="0"/>
              </a:rPr>
              <a:t>User DB</a:t>
            </a:r>
          </a:p>
        </p:txBody>
      </p:sp>
      <p:cxnSp>
        <p:nvCxnSpPr>
          <p:cNvPr id="38" name="Elbow Connector 22">
            <a:extLst>
              <a:ext uri="{FF2B5EF4-FFF2-40B4-BE49-F238E27FC236}">
                <a16:creationId xmlns:a16="http://schemas.microsoft.com/office/drawing/2014/main" id="{21AA3E86-108C-45B0-8C05-331D3B5D73A5}"/>
              </a:ext>
            </a:extLst>
          </p:cNvPr>
          <p:cNvCxnSpPr>
            <a:cxnSpLocks/>
            <a:stCxn id="4" idx="3"/>
            <a:endCxn id="58" idx="1"/>
          </p:cNvCxnSpPr>
          <p:nvPr/>
        </p:nvCxnSpPr>
        <p:spPr>
          <a:xfrm>
            <a:off x="1500548" y="3035795"/>
            <a:ext cx="1477099" cy="4366"/>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8" name="Elbow Connector 22">
            <a:extLst>
              <a:ext uri="{FF2B5EF4-FFF2-40B4-BE49-F238E27FC236}">
                <a16:creationId xmlns:a16="http://schemas.microsoft.com/office/drawing/2014/main" id="{AD8FF103-90B6-97B7-9961-C0CAC55F43EB}"/>
              </a:ext>
            </a:extLst>
          </p:cNvPr>
          <p:cNvCxnSpPr>
            <a:cxnSpLocks/>
            <a:stCxn id="14" idx="3"/>
            <a:endCxn id="24" idx="1"/>
          </p:cNvCxnSpPr>
          <p:nvPr/>
        </p:nvCxnSpPr>
        <p:spPr>
          <a:xfrm>
            <a:off x="5467008" y="3040161"/>
            <a:ext cx="2443649" cy="1475697"/>
          </a:xfrm>
          <a:prstGeom prst="bentConnector3">
            <a:avLst>
              <a:gd name="adj1" fmla="val 55103"/>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1" name="Elbow Connector 22">
            <a:extLst>
              <a:ext uri="{FF2B5EF4-FFF2-40B4-BE49-F238E27FC236}">
                <a16:creationId xmlns:a16="http://schemas.microsoft.com/office/drawing/2014/main" id="{9708B43D-24BC-C9BB-F810-C9B340C9FB05}"/>
              </a:ext>
            </a:extLst>
          </p:cNvPr>
          <p:cNvCxnSpPr>
            <a:cxnSpLocks/>
            <a:stCxn id="30" idx="3"/>
            <a:endCxn id="32" idx="1"/>
          </p:cNvCxnSpPr>
          <p:nvPr/>
        </p:nvCxnSpPr>
        <p:spPr>
          <a:xfrm>
            <a:off x="9096771" y="1644714"/>
            <a:ext cx="1040399"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Elbow Connector 22">
            <a:extLst>
              <a:ext uri="{FF2B5EF4-FFF2-40B4-BE49-F238E27FC236}">
                <a16:creationId xmlns:a16="http://schemas.microsoft.com/office/drawing/2014/main" id="{5E3A4A79-CF2F-260F-EDBF-13A834D21D29}"/>
              </a:ext>
            </a:extLst>
          </p:cNvPr>
          <p:cNvCxnSpPr>
            <a:cxnSpLocks/>
            <a:stCxn id="22" idx="3"/>
            <a:endCxn id="21" idx="1"/>
          </p:cNvCxnSpPr>
          <p:nvPr/>
        </p:nvCxnSpPr>
        <p:spPr>
          <a:xfrm flipV="1">
            <a:off x="9355873" y="4452465"/>
            <a:ext cx="426511" cy="79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7" name="Elbow Connector 22">
            <a:extLst>
              <a:ext uri="{FF2B5EF4-FFF2-40B4-BE49-F238E27FC236}">
                <a16:creationId xmlns:a16="http://schemas.microsoft.com/office/drawing/2014/main" id="{65F7BEC8-98AF-DD6B-795F-97625411ADA7}"/>
              </a:ext>
            </a:extLst>
          </p:cNvPr>
          <p:cNvCxnSpPr>
            <a:cxnSpLocks/>
            <a:stCxn id="14" idx="3"/>
            <a:endCxn id="30" idx="1"/>
          </p:cNvCxnSpPr>
          <p:nvPr/>
        </p:nvCxnSpPr>
        <p:spPr>
          <a:xfrm flipV="1">
            <a:off x="5467008" y="1644714"/>
            <a:ext cx="2867763" cy="1395447"/>
          </a:xfrm>
          <a:prstGeom prst="bentConnector3">
            <a:avLst>
              <a:gd name="adj1" fmla="val 468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62" name="TextBox 39">
            <a:extLst>
              <a:ext uri="{FF2B5EF4-FFF2-40B4-BE49-F238E27FC236}">
                <a16:creationId xmlns:a16="http://schemas.microsoft.com/office/drawing/2014/main" id="{DF9AEC2A-2011-602F-B744-99EB9D6822C1}"/>
              </a:ext>
            </a:extLst>
          </p:cNvPr>
          <p:cNvSpPr txBox="1">
            <a:spLocks noChangeArrowheads="1"/>
          </p:cNvSpPr>
          <p:nvPr/>
        </p:nvSpPr>
        <p:spPr bwMode="auto">
          <a:xfrm>
            <a:off x="6713418" y="1395114"/>
            <a:ext cx="5330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900" dirty="0">
                <a:latin typeface="Amazon Ember" panose="020B0603020204020204" pitchFamily="34" charset="0"/>
                <a:ea typeface="Amazon Ember" panose="020B0603020204020204" pitchFamily="34" charset="0"/>
                <a:cs typeface="Amazon Ember" panose="020B0603020204020204" pitchFamily="34" charset="0"/>
              </a:rPr>
              <a:t>/user</a:t>
            </a:r>
          </a:p>
        </p:txBody>
      </p:sp>
      <p:sp>
        <p:nvSpPr>
          <p:cNvPr id="63" name="TextBox 39">
            <a:extLst>
              <a:ext uri="{FF2B5EF4-FFF2-40B4-BE49-F238E27FC236}">
                <a16:creationId xmlns:a16="http://schemas.microsoft.com/office/drawing/2014/main" id="{E96BA254-04A1-0C5D-B5B0-1FC1E5A5B701}"/>
              </a:ext>
            </a:extLst>
          </p:cNvPr>
          <p:cNvSpPr txBox="1">
            <a:spLocks noChangeArrowheads="1"/>
          </p:cNvSpPr>
          <p:nvPr/>
        </p:nvSpPr>
        <p:spPr bwMode="auto">
          <a:xfrm>
            <a:off x="6653531" y="4553395"/>
            <a:ext cx="689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900" dirty="0">
                <a:latin typeface="Amazon Ember" panose="020B0603020204020204" pitchFamily="34" charset="0"/>
                <a:ea typeface="Amazon Ember" panose="020B0603020204020204" pitchFamily="34" charset="0"/>
                <a:cs typeface="Amazon Ember" panose="020B0603020204020204" pitchFamily="34" charset="0"/>
              </a:rPr>
              <a:t>/cart</a:t>
            </a:r>
          </a:p>
          <a:p>
            <a:pPr eaLnBrk="1" hangingPunct="1"/>
            <a:r>
              <a:rPr lang="en-US" altLang="en-US" sz="900" dirty="0">
                <a:latin typeface="Amazon Ember" panose="020B0603020204020204" pitchFamily="34" charset="0"/>
                <a:ea typeface="Amazon Ember" panose="020B0603020204020204" pitchFamily="34" charset="0"/>
                <a:cs typeface="Amazon Ember" panose="020B0603020204020204" pitchFamily="34" charset="0"/>
              </a:rPr>
              <a:t>/account</a:t>
            </a:r>
          </a:p>
        </p:txBody>
      </p:sp>
      <p:pic>
        <p:nvPicPr>
          <p:cNvPr id="58" name="Graphic 8">
            <a:extLst>
              <a:ext uri="{FF2B5EF4-FFF2-40B4-BE49-F238E27FC236}">
                <a16:creationId xmlns:a16="http://schemas.microsoft.com/office/drawing/2014/main" id="{A971B5B0-2AD8-7651-BE99-11A5F381981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77647" y="265916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9">
            <a:extLst>
              <a:ext uri="{FF2B5EF4-FFF2-40B4-BE49-F238E27FC236}">
                <a16:creationId xmlns:a16="http://schemas.microsoft.com/office/drawing/2014/main" id="{437C28C5-5387-77AD-004B-DF278FF4642E}"/>
              </a:ext>
            </a:extLst>
          </p:cNvPr>
          <p:cNvSpPr txBox="1">
            <a:spLocks noChangeArrowheads="1"/>
          </p:cNvSpPr>
          <p:nvPr/>
        </p:nvSpPr>
        <p:spPr bwMode="auto">
          <a:xfrm>
            <a:off x="2737529" y="3413322"/>
            <a:ext cx="1229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mazon Ember" panose="020B0603020204020204" pitchFamily="34" charset="0"/>
                <a:ea typeface="Amazon Ember" panose="020B0603020204020204" pitchFamily="34" charset="0"/>
                <a:cs typeface="Amazon Ember" panose="020B0603020204020204" pitchFamily="34" charset="0"/>
              </a:rPr>
              <a:t>Amazon S3</a:t>
            </a:r>
          </a:p>
          <a:p>
            <a:pPr algn="ctr" eaLnBrk="1" hangingPunct="1"/>
            <a:r>
              <a:rPr lang="en-US" altLang="en-US" sz="1200" dirty="0">
                <a:solidFill>
                  <a:schemeClr val="accent6"/>
                </a:solidFill>
                <a:latin typeface="Amazon Ember" panose="020B0603020204020204" pitchFamily="34" charset="0"/>
                <a:ea typeface="Amazon Ember" panose="020B0603020204020204" pitchFamily="34" charset="0"/>
                <a:cs typeface="Amazon Ember" panose="020B0603020204020204" pitchFamily="34" charset="0"/>
              </a:rPr>
              <a:t>Static assets</a:t>
            </a:r>
          </a:p>
        </p:txBody>
      </p:sp>
      <p:cxnSp>
        <p:nvCxnSpPr>
          <p:cNvPr id="84" name="Elbow Connector 22">
            <a:extLst>
              <a:ext uri="{FF2B5EF4-FFF2-40B4-BE49-F238E27FC236}">
                <a16:creationId xmlns:a16="http://schemas.microsoft.com/office/drawing/2014/main" id="{5C005DA1-A644-05E0-8050-498A1FB53310}"/>
              </a:ext>
            </a:extLst>
          </p:cNvPr>
          <p:cNvCxnSpPr>
            <a:cxnSpLocks/>
            <a:stCxn id="58" idx="3"/>
            <a:endCxn id="14" idx="1"/>
          </p:cNvCxnSpPr>
          <p:nvPr/>
        </p:nvCxnSpPr>
        <p:spPr>
          <a:xfrm>
            <a:off x="3739647" y="3040161"/>
            <a:ext cx="965361"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615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cxnSp>
        <p:nvCxnSpPr>
          <p:cNvPr id="22" name="Elbow Connector 22">
            <a:extLst>
              <a:ext uri="{FF2B5EF4-FFF2-40B4-BE49-F238E27FC236}">
                <a16:creationId xmlns:a16="http://schemas.microsoft.com/office/drawing/2014/main" id="{20E1A57D-E993-4FF9-369B-9E058D9DDEE0}"/>
              </a:ext>
            </a:extLst>
          </p:cNvPr>
          <p:cNvCxnSpPr>
            <a:cxnSpLocks/>
            <a:stCxn id="20" idx="3"/>
          </p:cNvCxnSpPr>
          <p:nvPr/>
        </p:nvCxnSpPr>
        <p:spPr>
          <a:xfrm>
            <a:off x="4181524" y="2449047"/>
            <a:ext cx="711302" cy="239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Elbow Connector 22">
            <a:extLst>
              <a:ext uri="{FF2B5EF4-FFF2-40B4-BE49-F238E27FC236}">
                <a16:creationId xmlns:a16="http://schemas.microsoft.com/office/drawing/2014/main" id="{D64BC395-A323-FE3E-FCDA-1139714ADCD7}"/>
              </a:ext>
            </a:extLst>
          </p:cNvPr>
          <p:cNvCxnSpPr>
            <a:cxnSpLocks/>
            <a:stCxn id="15" idx="3"/>
            <a:endCxn id="13"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5D8AA2FC-C885-4DA3-3D63-19AD98EE0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14" name="TextBox 13">
            <a:extLst>
              <a:ext uri="{FF2B5EF4-FFF2-40B4-BE49-F238E27FC236}">
                <a16:creationId xmlns:a16="http://schemas.microsoft.com/office/drawing/2014/main" id="{B959A21E-20CF-BE7B-D98B-AC61F13C242C}"/>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sp>
        <p:nvSpPr>
          <p:cNvPr id="15" name="Rectangle 14">
            <a:extLst>
              <a:ext uri="{FF2B5EF4-FFF2-40B4-BE49-F238E27FC236}">
                <a16:creationId xmlns:a16="http://schemas.microsoft.com/office/drawing/2014/main" id="{EAF85FA9-CA0E-CEAE-2204-0E576FB4B43A}"/>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16" name="AutoShape 41">
            <a:extLst>
              <a:ext uri="{FF2B5EF4-FFF2-40B4-BE49-F238E27FC236}">
                <a16:creationId xmlns:a16="http://schemas.microsoft.com/office/drawing/2014/main" id="{DAD81257-3332-C17D-8859-8A975B3A51CC}"/>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a:solidFill>
              <a:schemeClr val="tx1"/>
            </a:solidFill>
            <a:prstDash val="solid"/>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tx1"/>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17" name="Hexagon 16">
            <a:extLst>
              <a:ext uri="{FF2B5EF4-FFF2-40B4-BE49-F238E27FC236}">
                <a16:creationId xmlns:a16="http://schemas.microsoft.com/office/drawing/2014/main" id="{29A84C1C-DFB5-825E-E830-6AF2EFFADB1C}"/>
              </a:ext>
            </a:extLst>
          </p:cNvPr>
          <p:cNvSpPr/>
          <p:nvPr/>
        </p:nvSpPr>
        <p:spPr>
          <a:xfrm>
            <a:off x="6093462" y="1709544"/>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utoShape 41">
            <a:extLst>
              <a:ext uri="{FF2B5EF4-FFF2-40B4-BE49-F238E27FC236}">
                <a16:creationId xmlns:a16="http://schemas.microsoft.com/office/drawing/2014/main" id="{CF4DAE68-162F-B97E-BF7B-D68E2AD82619}"/>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cap="flat" cmpd="sng">
            <a:solidFill>
              <a:schemeClr val="tx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21" name="Hexagon 20">
            <a:extLst>
              <a:ext uri="{FF2B5EF4-FFF2-40B4-BE49-F238E27FC236}">
                <a16:creationId xmlns:a16="http://schemas.microsoft.com/office/drawing/2014/main" id="{9EEFC7A7-2E85-1585-8D43-93D3BFD34B8C}"/>
              </a:ext>
            </a:extLst>
          </p:cNvPr>
          <p:cNvSpPr/>
          <p:nvPr/>
        </p:nvSpPr>
        <p:spPr>
          <a:xfrm>
            <a:off x="5094421" y="2555572"/>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utoShape 41">
            <a:extLst>
              <a:ext uri="{FF2B5EF4-FFF2-40B4-BE49-F238E27FC236}">
                <a16:creationId xmlns:a16="http://schemas.microsoft.com/office/drawing/2014/main" id="{89B370F8-B535-5429-55FB-C83F200F9820}"/>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24" name="Hexagon 23">
            <a:extLst>
              <a:ext uri="{FF2B5EF4-FFF2-40B4-BE49-F238E27FC236}">
                <a16:creationId xmlns:a16="http://schemas.microsoft.com/office/drawing/2014/main" id="{CABE64A4-C77C-A8DD-AA15-B354C3DFEFE4}"/>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Elbow Connector 22">
            <a:extLst>
              <a:ext uri="{FF2B5EF4-FFF2-40B4-BE49-F238E27FC236}">
                <a16:creationId xmlns:a16="http://schemas.microsoft.com/office/drawing/2014/main" id="{DFFA89E3-472F-7C74-4476-19B83547413B}"/>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8421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cxnSp>
        <p:nvCxnSpPr>
          <p:cNvPr id="12" name="Elbow Connector 22">
            <a:extLst>
              <a:ext uri="{FF2B5EF4-FFF2-40B4-BE49-F238E27FC236}">
                <a16:creationId xmlns:a16="http://schemas.microsoft.com/office/drawing/2014/main" id="{94BD47CD-4638-A567-311F-958D889671DC}"/>
              </a:ext>
            </a:extLst>
          </p:cNvPr>
          <p:cNvCxnSpPr>
            <a:cxnSpLocks/>
            <a:stCxn id="15" idx="3"/>
            <a:endCxn id="13"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6E87042-B837-C644-4441-6B9AA01212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14" name="TextBox 13">
            <a:extLst>
              <a:ext uri="{FF2B5EF4-FFF2-40B4-BE49-F238E27FC236}">
                <a16:creationId xmlns:a16="http://schemas.microsoft.com/office/drawing/2014/main" id="{ADEF966D-37B1-6B3B-6123-58FA574351CC}"/>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sp>
        <p:nvSpPr>
          <p:cNvPr id="15" name="Rectangle 14">
            <a:extLst>
              <a:ext uri="{FF2B5EF4-FFF2-40B4-BE49-F238E27FC236}">
                <a16:creationId xmlns:a16="http://schemas.microsoft.com/office/drawing/2014/main" id="{9BFD3B09-6FB3-91CD-17D8-A5AF32D2D7F3}"/>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16" name="AutoShape 41">
            <a:extLst>
              <a:ext uri="{FF2B5EF4-FFF2-40B4-BE49-F238E27FC236}">
                <a16:creationId xmlns:a16="http://schemas.microsoft.com/office/drawing/2014/main" id="{72E1F83F-30BA-1128-A7D5-47C9AD7E659A}"/>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a:solidFill>
              <a:schemeClr val="tx1"/>
            </a:solidFill>
            <a:prstDash val="solid"/>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tx1"/>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17" name="Hexagon 16">
            <a:extLst>
              <a:ext uri="{FF2B5EF4-FFF2-40B4-BE49-F238E27FC236}">
                <a16:creationId xmlns:a16="http://schemas.microsoft.com/office/drawing/2014/main" id="{998B1AE1-9BEA-6509-CD9E-DC6C2D746431}"/>
              </a:ext>
            </a:extLst>
          </p:cNvPr>
          <p:cNvSpPr/>
          <p:nvPr/>
        </p:nvSpPr>
        <p:spPr>
          <a:xfrm>
            <a:off x="6093462" y="1709544"/>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utoShape 41">
            <a:extLst>
              <a:ext uri="{FF2B5EF4-FFF2-40B4-BE49-F238E27FC236}">
                <a16:creationId xmlns:a16="http://schemas.microsoft.com/office/drawing/2014/main" id="{94B5C941-BFA3-A396-E0E1-FCD79A92D940}"/>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cap="flat" cmpd="sng">
            <a:solidFill>
              <a:schemeClr val="tx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21" name="Hexagon 20">
            <a:extLst>
              <a:ext uri="{FF2B5EF4-FFF2-40B4-BE49-F238E27FC236}">
                <a16:creationId xmlns:a16="http://schemas.microsoft.com/office/drawing/2014/main" id="{094B11E2-4D2F-B3EE-3B90-8F0BA36E39F5}"/>
              </a:ext>
            </a:extLst>
          </p:cNvPr>
          <p:cNvSpPr/>
          <p:nvPr/>
        </p:nvSpPr>
        <p:spPr>
          <a:xfrm>
            <a:off x="5094421" y="2555572"/>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utoShape 41">
            <a:extLst>
              <a:ext uri="{FF2B5EF4-FFF2-40B4-BE49-F238E27FC236}">
                <a16:creationId xmlns:a16="http://schemas.microsoft.com/office/drawing/2014/main" id="{0D4CC96B-5632-8A6B-627C-92A16E90FC0B}"/>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23" name="Hexagon 22">
            <a:extLst>
              <a:ext uri="{FF2B5EF4-FFF2-40B4-BE49-F238E27FC236}">
                <a16:creationId xmlns:a16="http://schemas.microsoft.com/office/drawing/2014/main" id="{FAD0CCE0-5EA3-8FBA-ADBF-EF0CC79CB6EF}"/>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Elbow Connector 22">
            <a:extLst>
              <a:ext uri="{FF2B5EF4-FFF2-40B4-BE49-F238E27FC236}">
                <a16:creationId xmlns:a16="http://schemas.microsoft.com/office/drawing/2014/main" id="{38A6085C-12A2-7E16-ED6B-7E4E82CF6170}"/>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8" name="Elbow Connector 22">
            <a:extLst>
              <a:ext uri="{FF2B5EF4-FFF2-40B4-BE49-F238E27FC236}">
                <a16:creationId xmlns:a16="http://schemas.microsoft.com/office/drawing/2014/main" id="{2975AB4B-9E61-ED5E-DB79-4C6AF77227AD}"/>
              </a:ext>
            </a:extLst>
          </p:cNvPr>
          <p:cNvCxnSpPr>
            <a:cxnSpLocks/>
            <a:stCxn id="20" idx="3"/>
            <a:endCxn id="15" idx="1"/>
          </p:cNvCxnSpPr>
          <p:nvPr/>
        </p:nvCxnSpPr>
        <p:spPr>
          <a:xfrm>
            <a:off x="4181524" y="2449047"/>
            <a:ext cx="711302" cy="32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D1F0038A-203F-6FEF-9506-E5359697C48F}"/>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41" name="Hexagon 40">
            <a:extLst>
              <a:ext uri="{FF2B5EF4-FFF2-40B4-BE49-F238E27FC236}">
                <a16:creationId xmlns:a16="http://schemas.microsoft.com/office/drawing/2014/main" id="{5FC06F0E-C9E8-C199-F222-430A44829163}"/>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a:extLst>
              <a:ext uri="{FF2B5EF4-FFF2-40B4-BE49-F238E27FC236}">
                <a16:creationId xmlns:a16="http://schemas.microsoft.com/office/drawing/2014/main" id="{B80EC297-2EE0-94C6-A507-0529093E7B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43" name="Elbow Connector 27">
            <a:extLst>
              <a:ext uri="{FF2B5EF4-FFF2-40B4-BE49-F238E27FC236}">
                <a16:creationId xmlns:a16="http://schemas.microsoft.com/office/drawing/2014/main" id="{4CE8CFC0-C00C-E202-D5BA-2A56FE679C6A}"/>
              </a:ext>
            </a:extLst>
          </p:cNvPr>
          <p:cNvCxnSpPr>
            <a:cxnSpLocks/>
            <a:stCxn id="40" idx="2"/>
            <a:endCxn id="42"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6" name="Elbow Connector 55">
            <a:extLst>
              <a:ext uri="{FF2B5EF4-FFF2-40B4-BE49-F238E27FC236}">
                <a16:creationId xmlns:a16="http://schemas.microsoft.com/office/drawing/2014/main" id="{41E1866F-7CFC-9FE0-F7C6-2412DCE0F439}"/>
              </a:ext>
            </a:extLst>
          </p:cNvPr>
          <p:cNvCxnSpPr>
            <a:cxnSpLocks/>
            <a:endCxn id="40"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770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9" name="Elbow Connector 22">
            <a:extLst>
              <a:ext uri="{FF2B5EF4-FFF2-40B4-BE49-F238E27FC236}">
                <a16:creationId xmlns:a16="http://schemas.microsoft.com/office/drawing/2014/main" id="{B78C4F4F-8C5D-4B4D-6AC4-92CA315C273D}"/>
              </a:ext>
            </a:extLst>
          </p:cNvPr>
          <p:cNvCxnSpPr>
            <a:cxnSpLocks/>
            <a:stCxn id="96" idx="3"/>
            <a:endCxn id="25"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pic>
        <p:nvPicPr>
          <p:cNvPr id="25" name="Picture 24">
            <a:extLst>
              <a:ext uri="{FF2B5EF4-FFF2-40B4-BE49-F238E27FC236}">
                <a16:creationId xmlns:a16="http://schemas.microsoft.com/office/drawing/2014/main" id="{D3083916-BC77-DFCA-4D79-C7EC69596D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27" name="TextBox 26">
            <a:extLst>
              <a:ext uri="{FF2B5EF4-FFF2-40B4-BE49-F238E27FC236}">
                <a16:creationId xmlns:a16="http://schemas.microsoft.com/office/drawing/2014/main" id="{5CF1D3B5-8B8D-FFF9-B79B-FE21444D9EAE}"/>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cxnSp>
        <p:nvCxnSpPr>
          <p:cNvPr id="35" name="Elbow Connector 22">
            <a:extLst>
              <a:ext uri="{FF2B5EF4-FFF2-40B4-BE49-F238E27FC236}">
                <a16:creationId xmlns:a16="http://schemas.microsoft.com/office/drawing/2014/main" id="{3B7784A8-50B0-085A-BDFE-131CA3DDE07E}"/>
              </a:ext>
            </a:extLst>
          </p:cNvPr>
          <p:cNvCxnSpPr>
            <a:cxnSpLocks/>
            <a:stCxn id="20" idx="3"/>
            <a:endCxn id="96" idx="1"/>
          </p:cNvCxnSpPr>
          <p:nvPr/>
        </p:nvCxnSpPr>
        <p:spPr>
          <a:xfrm>
            <a:off x="4181524" y="2449047"/>
            <a:ext cx="711302" cy="32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00AFC4D0-44BD-8F56-305B-711A084C9915}"/>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139" name="Hexagon 138">
            <a:extLst>
              <a:ext uri="{FF2B5EF4-FFF2-40B4-BE49-F238E27FC236}">
                <a16:creationId xmlns:a16="http://schemas.microsoft.com/office/drawing/2014/main" id="{A0C6682E-BA50-1174-1727-DEECAC4ACBF3}"/>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0" name="Picture 139">
            <a:extLst>
              <a:ext uri="{FF2B5EF4-FFF2-40B4-BE49-F238E27FC236}">
                <a16:creationId xmlns:a16="http://schemas.microsoft.com/office/drawing/2014/main" id="{BC9C126A-CE6B-A4F5-D414-3A0E7563C4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141" name="Elbow Connector 27">
            <a:extLst>
              <a:ext uri="{FF2B5EF4-FFF2-40B4-BE49-F238E27FC236}">
                <a16:creationId xmlns:a16="http://schemas.microsoft.com/office/drawing/2014/main" id="{43DB55D7-6C46-554E-2533-092FF89FBDE6}"/>
              </a:ext>
            </a:extLst>
          </p:cNvPr>
          <p:cNvCxnSpPr>
            <a:cxnSpLocks/>
            <a:stCxn id="138" idx="2"/>
            <a:endCxn id="140"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7B79EB32-3EB6-6BAE-EBD4-C9753D876359}"/>
              </a:ext>
            </a:extLst>
          </p:cNvPr>
          <p:cNvSpPr/>
          <p:nvPr/>
        </p:nvSpPr>
        <p:spPr>
          <a:xfrm>
            <a:off x="4040888"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143" name="Hexagon 142">
            <a:extLst>
              <a:ext uri="{FF2B5EF4-FFF2-40B4-BE49-F238E27FC236}">
                <a16:creationId xmlns:a16="http://schemas.microsoft.com/office/drawing/2014/main" id="{01C513FE-C9B3-9860-B79A-6FDC7B99A8F7}"/>
              </a:ext>
            </a:extLst>
          </p:cNvPr>
          <p:cNvSpPr/>
          <p:nvPr/>
        </p:nvSpPr>
        <p:spPr>
          <a:xfrm>
            <a:off x="4135800"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4" name="Picture 143">
            <a:extLst>
              <a:ext uri="{FF2B5EF4-FFF2-40B4-BE49-F238E27FC236}">
                <a16:creationId xmlns:a16="http://schemas.microsoft.com/office/drawing/2014/main" id="{02010374-41CF-550B-3BEE-9FD981653C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131" y="5484857"/>
            <a:ext cx="588150" cy="588150"/>
          </a:xfrm>
          <a:prstGeom prst="rect">
            <a:avLst/>
          </a:prstGeom>
        </p:spPr>
      </p:pic>
      <p:cxnSp>
        <p:nvCxnSpPr>
          <p:cNvPr id="145" name="Elbow Connector 27">
            <a:extLst>
              <a:ext uri="{FF2B5EF4-FFF2-40B4-BE49-F238E27FC236}">
                <a16:creationId xmlns:a16="http://schemas.microsoft.com/office/drawing/2014/main" id="{0385C4D6-A330-0EAA-379D-A9D396EA955B}"/>
              </a:ext>
            </a:extLst>
          </p:cNvPr>
          <p:cNvCxnSpPr>
            <a:cxnSpLocks/>
            <a:stCxn id="142" idx="2"/>
            <a:endCxn id="144" idx="0"/>
          </p:cNvCxnSpPr>
          <p:nvPr/>
        </p:nvCxnSpPr>
        <p:spPr>
          <a:xfrm>
            <a:off x="4839206"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4" name="Elbow Connector 153">
            <a:extLst>
              <a:ext uri="{FF2B5EF4-FFF2-40B4-BE49-F238E27FC236}">
                <a16:creationId xmlns:a16="http://schemas.microsoft.com/office/drawing/2014/main" id="{F0CDF1CF-BBF9-2FCE-39EB-3FBAD77D3C01}"/>
              </a:ext>
            </a:extLst>
          </p:cNvPr>
          <p:cNvCxnSpPr>
            <a:cxnSpLocks/>
            <a:endCxn id="138"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5" name="Elbow Connector 154">
            <a:extLst>
              <a:ext uri="{FF2B5EF4-FFF2-40B4-BE49-F238E27FC236}">
                <a16:creationId xmlns:a16="http://schemas.microsoft.com/office/drawing/2014/main" id="{CBF1455C-32ED-F974-3CA9-A1B7B24C48CF}"/>
              </a:ext>
            </a:extLst>
          </p:cNvPr>
          <p:cNvCxnSpPr>
            <a:cxnSpLocks/>
            <a:endCxn id="142" idx="0"/>
          </p:cNvCxnSpPr>
          <p:nvPr/>
        </p:nvCxnSpPr>
        <p:spPr>
          <a:xfrm rot="16200000" flipH="1">
            <a:off x="3592415" y="3328375"/>
            <a:ext cx="1539358" cy="954224"/>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8" name="Elbow Connector 22">
            <a:extLst>
              <a:ext uri="{FF2B5EF4-FFF2-40B4-BE49-F238E27FC236}">
                <a16:creationId xmlns:a16="http://schemas.microsoft.com/office/drawing/2014/main" id="{0B1A2D2B-9A57-AED5-E12F-8402F7FBC5F0}"/>
              </a:ext>
            </a:extLst>
          </p:cNvPr>
          <p:cNvCxnSpPr>
            <a:cxnSpLocks/>
            <a:stCxn id="138" idx="3"/>
            <a:endCxn id="142" idx="1"/>
          </p:cNvCxnSpPr>
          <p:nvPr/>
        </p:nvCxnSpPr>
        <p:spPr>
          <a:xfrm>
            <a:off x="3490982" y="4868786"/>
            <a:ext cx="549906"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63" name="Group 162">
            <a:extLst>
              <a:ext uri="{FF2B5EF4-FFF2-40B4-BE49-F238E27FC236}">
                <a16:creationId xmlns:a16="http://schemas.microsoft.com/office/drawing/2014/main" id="{1FDDACDE-550A-5525-F537-D36B8CF7D3BD}"/>
              </a:ext>
            </a:extLst>
          </p:cNvPr>
          <p:cNvGrpSpPr/>
          <p:nvPr/>
        </p:nvGrpSpPr>
        <p:grpSpPr>
          <a:xfrm>
            <a:off x="4892826" y="1382981"/>
            <a:ext cx="4006849" cy="2132785"/>
            <a:chOff x="4892826" y="1382981"/>
            <a:chExt cx="4006849" cy="2132785"/>
          </a:xfrm>
        </p:grpSpPr>
        <p:sp>
          <p:nvSpPr>
            <p:cNvPr id="96" name="Rectangle 95">
              <a:extLst>
                <a:ext uri="{FF2B5EF4-FFF2-40B4-BE49-F238E27FC236}">
                  <a16:creationId xmlns:a16="http://schemas.microsoft.com/office/drawing/2014/main" id="{90E911DE-96EE-3895-E513-20B179E76CF1}"/>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97" name="AutoShape 41">
              <a:extLst>
                <a:ext uri="{FF2B5EF4-FFF2-40B4-BE49-F238E27FC236}">
                  <a16:creationId xmlns:a16="http://schemas.microsoft.com/office/drawing/2014/main" id="{76735378-569C-D9B0-3A18-E13B783DB8E8}"/>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ln w="12700">
              <a:solidFill>
                <a:schemeClr val="bg1"/>
              </a:solidFill>
              <a:prstDash val="dash"/>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98" name="Hexagon 97">
              <a:extLst>
                <a:ext uri="{FF2B5EF4-FFF2-40B4-BE49-F238E27FC236}">
                  <a16:creationId xmlns:a16="http://schemas.microsoft.com/office/drawing/2014/main" id="{41004E31-AD7E-0674-9037-CE98269B0204}"/>
                </a:ext>
              </a:extLst>
            </p:cNvPr>
            <p:cNvSpPr/>
            <p:nvPr/>
          </p:nvSpPr>
          <p:spPr>
            <a:xfrm>
              <a:off x="6093462" y="1709544"/>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AutoShape 41">
              <a:extLst>
                <a:ext uri="{FF2B5EF4-FFF2-40B4-BE49-F238E27FC236}">
                  <a16:creationId xmlns:a16="http://schemas.microsoft.com/office/drawing/2014/main" id="{FE917DD0-0C5B-3114-6FA6-A9244E7CA8EC}"/>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102" name="Hexagon 101">
              <a:extLst>
                <a:ext uri="{FF2B5EF4-FFF2-40B4-BE49-F238E27FC236}">
                  <a16:creationId xmlns:a16="http://schemas.microsoft.com/office/drawing/2014/main" id="{3D93FE8A-AD70-F0D5-9340-8E6FF309DA27}"/>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3" name="Elbow Connector 22">
              <a:extLst>
                <a:ext uri="{FF2B5EF4-FFF2-40B4-BE49-F238E27FC236}">
                  <a16:creationId xmlns:a16="http://schemas.microsoft.com/office/drawing/2014/main" id="{B0FBA28C-C8AE-C6DF-FEB1-B7953986BFCE}"/>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20" name="AutoShape 41">
              <a:extLst>
                <a:ext uri="{FF2B5EF4-FFF2-40B4-BE49-F238E27FC236}">
                  <a16:creationId xmlns:a16="http://schemas.microsoft.com/office/drawing/2014/main" id="{9DAFBFD0-152B-3FD8-7C3C-9B553D1A1D8D}"/>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cap="flat" cmpd="sng">
              <a:solidFill>
                <a:schemeClr val="tx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121" name="Hexagon 120">
              <a:extLst>
                <a:ext uri="{FF2B5EF4-FFF2-40B4-BE49-F238E27FC236}">
                  <a16:creationId xmlns:a16="http://schemas.microsoft.com/office/drawing/2014/main" id="{ABF4730C-681C-EB42-0FF7-29CD5A7055A2}"/>
                </a:ext>
              </a:extLst>
            </p:cNvPr>
            <p:cNvSpPr/>
            <p:nvPr/>
          </p:nvSpPr>
          <p:spPr>
            <a:xfrm>
              <a:off x="5094421" y="2555572"/>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6" name="Elbow Connector 22">
              <a:extLst>
                <a:ext uri="{FF2B5EF4-FFF2-40B4-BE49-F238E27FC236}">
                  <a16:creationId xmlns:a16="http://schemas.microsoft.com/office/drawing/2014/main" id="{86E53103-C203-80DA-9FC7-5D8DFBEBF275}"/>
                </a:ext>
              </a:extLst>
            </p:cNvPr>
            <p:cNvCxnSpPr>
              <a:cxnSpLocks/>
            </p:cNvCxnSpPr>
            <p:nvPr/>
          </p:nvCxnSpPr>
          <p:spPr>
            <a:xfrm flipH="1">
              <a:off x="6870126" y="2147534"/>
              <a:ext cx="1" cy="933434"/>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25" name="AutoShape 41">
              <a:extLst>
                <a:ext uri="{FF2B5EF4-FFF2-40B4-BE49-F238E27FC236}">
                  <a16:creationId xmlns:a16="http://schemas.microsoft.com/office/drawing/2014/main" id="{BE420FE6-339B-F4AE-C8D3-8BFA81C82D31}"/>
                </a:ext>
              </a:extLst>
            </p:cNvPr>
            <p:cNvSpPr>
              <a:spLocks/>
            </p:cNvSpPr>
            <p:nvPr/>
          </p:nvSpPr>
          <p:spPr bwMode="auto">
            <a:xfrm>
              <a:off x="6504698" y="3080965"/>
              <a:ext cx="638550" cy="334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6">
                <a:lumMod val="20000"/>
                <a:lumOff val="80000"/>
              </a:schemeClr>
            </a:solidFill>
            <a:ln w="12700" cap="flat" cmpd="sng">
              <a:solidFill>
                <a:srgbClr val="120802"/>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ACL</a:t>
              </a:r>
            </a:p>
          </p:txBody>
        </p:sp>
      </p:grpSp>
      <p:cxnSp>
        <p:nvCxnSpPr>
          <p:cNvPr id="162" name="Elbow Connector 22">
            <a:extLst>
              <a:ext uri="{FF2B5EF4-FFF2-40B4-BE49-F238E27FC236}">
                <a16:creationId xmlns:a16="http://schemas.microsoft.com/office/drawing/2014/main" id="{F40BDA4C-D254-5DB8-58C1-B851EA807DA7}"/>
              </a:ext>
            </a:extLst>
          </p:cNvPr>
          <p:cNvCxnSpPr>
            <a:cxnSpLocks/>
          </p:cNvCxnSpPr>
          <p:nvPr/>
        </p:nvCxnSpPr>
        <p:spPr>
          <a:xfrm rot="10800000">
            <a:off x="4181524" y="2718245"/>
            <a:ext cx="2307938" cy="536627"/>
          </a:xfrm>
          <a:prstGeom prst="bentConnector3">
            <a:avLst>
              <a:gd name="adj1" fmla="val 80477"/>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7860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9" name="Elbow Connector 22">
            <a:extLst>
              <a:ext uri="{FF2B5EF4-FFF2-40B4-BE49-F238E27FC236}">
                <a16:creationId xmlns:a16="http://schemas.microsoft.com/office/drawing/2014/main" id="{B78C4F4F-8C5D-4B4D-6AC4-92CA315C273D}"/>
              </a:ext>
            </a:extLst>
          </p:cNvPr>
          <p:cNvCxnSpPr>
            <a:cxnSpLocks/>
            <a:stCxn id="96" idx="3"/>
            <a:endCxn id="25"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pic>
        <p:nvPicPr>
          <p:cNvPr id="25" name="Picture 24">
            <a:extLst>
              <a:ext uri="{FF2B5EF4-FFF2-40B4-BE49-F238E27FC236}">
                <a16:creationId xmlns:a16="http://schemas.microsoft.com/office/drawing/2014/main" id="{D3083916-BC77-DFCA-4D79-C7EC69596D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27" name="TextBox 26">
            <a:extLst>
              <a:ext uri="{FF2B5EF4-FFF2-40B4-BE49-F238E27FC236}">
                <a16:creationId xmlns:a16="http://schemas.microsoft.com/office/drawing/2014/main" id="{5CF1D3B5-8B8D-FFF9-B79B-FE21444D9EAE}"/>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cxnSp>
        <p:nvCxnSpPr>
          <p:cNvPr id="35" name="Elbow Connector 22">
            <a:extLst>
              <a:ext uri="{FF2B5EF4-FFF2-40B4-BE49-F238E27FC236}">
                <a16:creationId xmlns:a16="http://schemas.microsoft.com/office/drawing/2014/main" id="{3B7784A8-50B0-085A-BDFE-131CA3DDE07E}"/>
              </a:ext>
            </a:extLst>
          </p:cNvPr>
          <p:cNvCxnSpPr>
            <a:cxnSpLocks/>
            <a:stCxn id="20" idx="3"/>
            <a:endCxn id="96" idx="1"/>
          </p:cNvCxnSpPr>
          <p:nvPr/>
        </p:nvCxnSpPr>
        <p:spPr>
          <a:xfrm>
            <a:off x="4181524" y="2449047"/>
            <a:ext cx="711302" cy="32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00AFC4D0-44BD-8F56-305B-711A084C9915}"/>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139" name="Hexagon 138">
            <a:extLst>
              <a:ext uri="{FF2B5EF4-FFF2-40B4-BE49-F238E27FC236}">
                <a16:creationId xmlns:a16="http://schemas.microsoft.com/office/drawing/2014/main" id="{A0C6682E-BA50-1174-1727-DEECAC4ACBF3}"/>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0" name="Picture 139">
            <a:extLst>
              <a:ext uri="{FF2B5EF4-FFF2-40B4-BE49-F238E27FC236}">
                <a16:creationId xmlns:a16="http://schemas.microsoft.com/office/drawing/2014/main" id="{BC9C126A-CE6B-A4F5-D414-3A0E7563C4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141" name="Elbow Connector 27">
            <a:extLst>
              <a:ext uri="{FF2B5EF4-FFF2-40B4-BE49-F238E27FC236}">
                <a16:creationId xmlns:a16="http://schemas.microsoft.com/office/drawing/2014/main" id="{43DB55D7-6C46-554E-2533-092FF89FBDE6}"/>
              </a:ext>
            </a:extLst>
          </p:cNvPr>
          <p:cNvCxnSpPr>
            <a:cxnSpLocks/>
            <a:stCxn id="138" idx="2"/>
            <a:endCxn id="140"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7B79EB32-3EB6-6BAE-EBD4-C9753D876359}"/>
              </a:ext>
            </a:extLst>
          </p:cNvPr>
          <p:cNvSpPr/>
          <p:nvPr/>
        </p:nvSpPr>
        <p:spPr>
          <a:xfrm>
            <a:off x="4040888"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143" name="Hexagon 142">
            <a:extLst>
              <a:ext uri="{FF2B5EF4-FFF2-40B4-BE49-F238E27FC236}">
                <a16:creationId xmlns:a16="http://schemas.microsoft.com/office/drawing/2014/main" id="{01C513FE-C9B3-9860-B79A-6FDC7B99A8F7}"/>
              </a:ext>
            </a:extLst>
          </p:cNvPr>
          <p:cNvSpPr/>
          <p:nvPr/>
        </p:nvSpPr>
        <p:spPr>
          <a:xfrm>
            <a:off x="4135800"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4" name="Picture 143">
            <a:extLst>
              <a:ext uri="{FF2B5EF4-FFF2-40B4-BE49-F238E27FC236}">
                <a16:creationId xmlns:a16="http://schemas.microsoft.com/office/drawing/2014/main" id="{02010374-41CF-550B-3BEE-9FD981653C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131" y="5484857"/>
            <a:ext cx="588150" cy="588150"/>
          </a:xfrm>
          <a:prstGeom prst="rect">
            <a:avLst/>
          </a:prstGeom>
        </p:spPr>
      </p:pic>
      <p:cxnSp>
        <p:nvCxnSpPr>
          <p:cNvPr id="145" name="Elbow Connector 27">
            <a:extLst>
              <a:ext uri="{FF2B5EF4-FFF2-40B4-BE49-F238E27FC236}">
                <a16:creationId xmlns:a16="http://schemas.microsoft.com/office/drawing/2014/main" id="{0385C4D6-A330-0EAA-379D-A9D396EA955B}"/>
              </a:ext>
            </a:extLst>
          </p:cNvPr>
          <p:cNvCxnSpPr>
            <a:cxnSpLocks/>
            <a:stCxn id="142" idx="2"/>
            <a:endCxn id="144" idx="0"/>
          </p:cNvCxnSpPr>
          <p:nvPr/>
        </p:nvCxnSpPr>
        <p:spPr>
          <a:xfrm>
            <a:off x="4839206"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4" name="Elbow Connector 153">
            <a:extLst>
              <a:ext uri="{FF2B5EF4-FFF2-40B4-BE49-F238E27FC236}">
                <a16:creationId xmlns:a16="http://schemas.microsoft.com/office/drawing/2014/main" id="{F0CDF1CF-BBF9-2FCE-39EB-3FBAD77D3C01}"/>
              </a:ext>
            </a:extLst>
          </p:cNvPr>
          <p:cNvCxnSpPr>
            <a:cxnSpLocks/>
            <a:endCxn id="138"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5" name="Elbow Connector 154">
            <a:extLst>
              <a:ext uri="{FF2B5EF4-FFF2-40B4-BE49-F238E27FC236}">
                <a16:creationId xmlns:a16="http://schemas.microsoft.com/office/drawing/2014/main" id="{CBF1455C-32ED-F974-3CA9-A1B7B24C48CF}"/>
              </a:ext>
            </a:extLst>
          </p:cNvPr>
          <p:cNvCxnSpPr>
            <a:cxnSpLocks/>
            <a:endCxn id="142" idx="0"/>
          </p:cNvCxnSpPr>
          <p:nvPr/>
        </p:nvCxnSpPr>
        <p:spPr>
          <a:xfrm rot="16200000" flipH="1">
            <a:off x="3592415" y="3328375"/>
            <a:ext cx="1539358" cy="954224"/>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8" name="Elbow Connector 22">
            <a:extLst>
              <a:ext uri="{FF2B5EF4-FFF2-40B4-BE49-F238E27FC236}">
                <a16:creationId xmlns:a16="http://schemas.microsoft.com/office/drawing/2014/main" id="{0B1A2D2B-9A57-AED5-E12F-8402F7FBC5F0}"/>
              </a:ext>
            </a:extLst>
          </p:cNvPr>
          <p:cNvCxnSpPr>
            <a:cxnSpLocks/>
            <a:stCxn id="138" idx="3"/>
            <a:endCxn id="142" idx="1"/>
          </p:cNvCxnSpPr>
          <p:nvPr/>
        </p:nvCxnSpPr>
        <p:spPr>
          <a:xfrm>
            <a:off x="3490982" y="4868786"/>
            <a:ext cx="549906"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63" name="Group 162">
            <a:extLst>
              <a:ext uri="{FF2B5EF4-FFF2-40B4-BE49-F238E27FC236}">
                <a16:creationId xmlns:a16="http://schemas.microsoft.com/office/drawing/2014/main" id="{1FDDACDE-550A-5525-F537-D36B8CF7D3BD}"/>
              </a:ext>
            </a:extLst>
          </p:cNvPr>
          <p:cNvGrpSpPr/>
          <p:nvPr/>
        </p:nvGrpSpPr>
        <p:grpSpPr>
          <a:xfrm>
            <a:off x="4892826" y="1382981"/>
            <a:ext cx="4006849" cy="2132785"/>
            <a:chOff x="4892826" y="1382981"/>
            <a:chExt cx="4006849" cy="2132785"/>
          </a:xfrm>
        </p:grpSpPr>
        <p:sp>
          <p:nvSpPr>
            <p:cNvPr id="96" name="Rectangle 95">
              <a:extLst>
                <a:ext uri="{FF2B5EF4-FFF2-40B4-BE49-F238E27FC236}">
                  <a16:creationId xmlns:a16="http://schemas.microsoft.com/office/drawing/2014/main" id="{90E911DE-96EE-3895-E513-20B179E76CF1}"/>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97" name="AutoShape 41">
              <a:extLst>
                <a:ext uri="{FF2B5EF4-FFF2-40B4-BE49-F238E27FC236}">
                  <a16:creationId xmlns:a16="http://schemas.microsoft.com/office/drawing/2014/main" id="{76735378-569C-D9B0-3A18-E13B783DB8E8}"/>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ln w="12700">
              <a:solidFill>
                <a:schemeClr val="bg1"/>
              </a:solidFill>
              <a:prstDash val="dash"/>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98" name="Hexagon 97">
              <a:extLst>
                <a:ext uri="{FF2B5EF4-FFF2-40B4-BE49-F238E27FC236}">
                  <a16:creationId xmlns:a16="http://schemas.microsoft.com/office/drawing/2014/main" id="{41004E31-AD7E-0674-9037-CE98269B0204}"/>
                </a:ext>
              </a:extLst>
            </p:cNvPr>
            <p:cNvSpPr/>
            <p:nvPr/>
          </p:nvSpPr>
          <p:spPr>
            <a:xfrm>
              <a:off x="6093462" y="1709544"/>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AutoShape 41">
              <a:extLst>
                <a:ext uri="{FF2B5EF4-FFF2-40B4-BE49-F238E27FC236}">
                  <a16:creationId xmlns:a16="http://schemas.microsoft.com/office/drawing/2014/main" id="{FE917DD0-0C5B-3114-6FA6-A9244E7CA8EC}"/>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102" name="Hexagon 101">
              <a:extLst>
                <a:ext uri="{FF2B5EF4-FFF2-40B4-BE49-F238E27FC236}">
                  <a16:creationId xmlns:a16="http://schemas.microsoft.com/office/drawing/2014/main" id="{3D93FE8A-AD70-F0D5-9340-8E6FF309DA27}"/>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3" name="Elbow Connector 22">
              <a:extLst>
                <a:ext uri="{FF2B5EF4-FFF2-40B4-BE49-F238E27FC236}">
                  <a16:creationId xmlns:a16="http://schemas.microsoft.com/office/drawing/2014/main" id="{B0FBA28C-C8AE-C6DF-FEB1-B7953986BFCE}"/>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20" name="AutoShape 41">
              <a:extLst>
                <a:ext uri="{FF2B5EF4-FFF2-40B4-BE49-F238E27FC236}">
                  <a16:creationId xmlns:a16="http://schemas.microsoft.com/office/drawing/2014/main" id="{9DAFBFD0-152B-3FD8-7C3C-9B553D1A1D8D}"/>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solidFill>
            <a:ln w="12700" cap="flat" cmpd="sng">
              <a:solidFill>
                <a:schemeClr val="tx1"/>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121" name="Hexagon 120">
              <a:extLst>
                <a:ext uri="{FF2B5EF4-FFF2-40B4-BE49-F238E27FC236}">
                  <a16:creationId xmlns:a16="http://schemas.microsoft.com/office/drawing/2014/main" id="{ABF4730C-681C-EB42-0FF7-29CD5A7055A2}"/>
                </a:ext>
              </a:extLst>
            </p:cNvPr>
            <p:cNvSpPr/>
            <p:nvPr/>
          </p:nvSpPr>
          <p:spPr>
            <a:xfrm>
              <a:off x="5094421" y="2555572"/>
              <a:ext cx="396000" cy="324000"/>
            </a:xfrm>
            <a:prstGeom prst="hexagon">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6" name="Elbow Connector 22">
              <a:extLst>
                <a:ext uri="{FF2B5EF4-FFF2-40B4-BE49-F238E27FC236}">
                  <a16:creationId xmlns:a16="http://schemas.microsoft.com/office/drawing/2014/main" id="{86E53103-C203-80DA-9FC7-5D8DFBEBF275}"/>
                </a:ext>
              </a:extLst>
            </p:cNvPr>
            <p:cNvCxnSpPr>
              <a:cxnSpLocks/>
            </p:cNvCxnSpPr>
            <p:nvPr/>
          </p:nvCxnSpPr>
          <p:spPr>
            <a:xfrm flipH="1">
              <a:off x="6870126" y="2147534"/>
              <a:ext cx="1" cy="933434"/>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25" name="AutoShape 41">
              <a:extLst>
                <a:ext uri="{FF2B5EF4-FFF2-40B4-BE49-F238E27FC236}">
                  <a16:creationId xmlns:a16="http://schemas.microsoft.com/office/drawing/2014/main" id="{BE420FE6-339B-F4AE-C8D3-8BFA81C82D31}"/>
                </a:ext>
              </a:extLst>
            </p:cNvPr>
            <p:cNvSpPr>
              <a:spLocks/>
            </p:cNvSpPr>
            <p:nvPr/>
          </p:nvSpPr>
          <p:spPr bwMode="auto">
            <a:xfrm>
              <a:off x="6504698" y="3080965"/>
              <a:ext cx="638550" cy="334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6">
                <a:lumMod val="20000"/>
                <a:lumOff val="8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ACL</a:t>
              </a:r>
            </a:p>
          </p:txBody>
        </p:sp>
      </p:grpSp>
      <p:cxnSp>
        <p:nvCxnSpPr>
          <p:cNvPr id="162" name="Elbow Connector 22">
            <a:extLst>
              <a:ext uri="{FF2B5EF4-FFF2-40B4-BE49-F238E27FC236}">
                <a16:creationId xmlns:a16="http://schemas.microsoft.com/office/drawing/2014/main" id="{F40BDA4C-D254-5DB8-58C1-B851EA807DA7}"/>
              </a:ext>
            </a:extLst>
          </p:cNvPr>
          <p:cNvCxnSpPr>
            <a:cxnSpLocks/>
          </p:cNvCxnSpPr>
          <p:nvPr/>
        </p:nvCxnSpPr>
        <p:spPr>
          <a:xfrm rot="10800000">
            <a:off x="4181524" y="2718245"/>
            <a:ext cx="2307938" cy="536627"/>
          </a:xfrm>
          <a:prstGeom prst="bentConnector3">
            <a:avLst>
              <a:gd name="adj1" fmla="val 80477"/>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74" name="Straight Arrow Connector 9">
            <a:extLst>
              <a:ext uri="{FF2B5EF4-FFF2-40B4-BE49-F238E27FC236}">
                <a16:creationId xmlns:a16="http://schemas.microsoft.com/office/drawing/2014/main" id="{696F23D3-4464-4B89-8A68-A8494F38647E}"/>
              </a:ext>
            </a:extLst>
          </p:cNvPr>
          <p:cNvCxnSpPr>
            <a:cxnSpLocks/>
            <a:stCxn id="144" idx="2"/>
            <a:endCxn id="175" idx="3"/>
          </p:cNvCxnSpPr>
          <p:nvPr/>
        </p:nvCxnSpPr>
        <p:spPr>
          <a:xfrm rot="16200000" flipH="1">
            <a:off x="5898383" y="5013829"/>
            <a:ext cx="324793" cy="2443147"/>
          </a:xfrm>
          <a:prstGeom prst="bentConnector2">
            <a:avLst/>
          </a:prstGeom>
          <a:ln w="12700">
            <a:solidFill>
              <a:schemeClr val="accent6"/>
            </a:solidFill>
            <a:prstDash val="dash"/>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75" name="Can 174">
            <a:extLst>
              <a:ext uri="{FF2B5EF4-FFF2-40B4-BE49-F238E27FC236}">
                <a16:creationId xmlns:a16="http://schemas.microsoft.com/office/drawing/2014/main" id="{C17314FA-3C01-2A3C-93FC-EB0892FB3107}"/>
              </a:ext>
            </a:extLst>
          </p:cNvPr>
          <p:cNvSpPr/>
          <p:nvPr/>
        </p:nvSpPr>
        <p:spPr>
          <a:xfrm rot="5400000">
            <a:off x="7738561" y="5756895"/>
            <a:ext cx="369391" cy="1281808"/>
          </a:xfrm>
          <a:prstGeom prst="can">
            <a:avLst/>
          </a:prstGeom>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1400" dirty="0"/>
              <a:t>Queue</a:t>
            </a:r>
          </a:p>
        </p:txBody>
      </p:sp>
      <p:cxnSp>
        <p:nvCxnSpPr>
          <p:cNvPr id="176" name="Straight Arrow Connector 9">
            <a:extLst>
              <a:ext uri="{FF2B5EF4-FFF2-40B4-BE49-F238E27FC236}">
                <a16:creationId xmlns:a16="http://schemas.microsoft.com/office/drawing/2014/main" id="{29C7ECF3-AEF7-A33C-7050-9D165A9894EA}"/>
              </a:ext>
            </a:extLst>
          </p:cNvPr>
          <p:cNvCxnSpPr>
            <a:cxnSpLocks/>
            <a:stCxn id="175" idx="1"/>
            <a:endCxn id="177" idx="1"/>
          </p:cNvCxnSpPr>
          <p:nvPr/>
        </p:nvCxnSpPr>
        <p:spPr>
          <a:xfrm flipV="1">
            <a:off x="8564161" y="6397799"/>
            <a:ext cx="1781343" cy="1"/>
          </a:xfrm>
          <a:prstGeom prst="curvedConnector3">
            <a:avLst>
              <a:gd name="adj1" fmla="val 50000"/>
            </a:avLst>
          </a:prstGeom>
          <a:ln w="12700">
            <a:solidFill>
              <a:schemeClr val="accent6"/>
            </a:solidFill>
            <a:prstDash val="dash"/>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77" name="Rectangle 176">
            <a:extLst>
              <a:ext uri="{FF2B5EF4-FFF2-40B4-BE49-F238E27FC236}">
                <a16:creationId xmlns:a16="http://schemas.microsoft.com/office/drawing/2014/main" id="{5DCFF0DF-54CA-A1C2-E66B-48BCB6823B7F}"/>
              </a:ext>
            </a:extLst>
          </p:cNvPr>
          <p:cNvSpPr/>
          <p:nvPr/>
        </p:nvSpPr>
        <p:spPr bwMode="auto">
          <a:xfrm>
            <a:off x="10345504" y="6059399"/>
            <a:ext cx="1584965" cy="676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AU" sz="1400" dirty="0">
                <a:solidFill>
                  <a:schemeClr val="tx1"/>
                </a:solidFill>
                <a:ea typeface="Segoe UI" pitchFamily="34" charset="0"/>
                <a:cs typeface="Segoe UI" pitchFamily="34" charset="0"/>
              </a:rPr>
              <a:t>Synchronising</a:t>
            </a:r>
            <a:r>
              <a:rPr lang="en-US" sz="1400" dirty="0">
                <a:solidFill>
                  <a:schemeClr val="tx1"/>
                </a:solidFill>
                <a:ea typeface="Segoe UI" pitchFamily="34" charset="0"/>
                <a:cs typeface="Segoe UI" pitchFamily="34" charset="0"/>
              </a:rPr>
              <a:t> agent</a:t>
            </a:r>
          </a:p>
        </p:txBody>
      </p:sp>
      <p:cxnSp>
        <p:nvCxnSpPr>
          <p:cNvPr id="178" name="Straight Arrow Connector 9">
            <a:extLst>
              <a:ext uri="{FF2B5EF4-FFF2-40B4-BE49-F238E27FC236}">
                <a16:creationId xmlns:a16="http://schemas.microsoft.com/office/drawing/2014/main" id="{F5EAAEBE-D67F-E22C-FCE1-9343A93D6334}"/>
              </a:ext>
            </a:extLst>
          </p:cNvPr>
          <p:cNvCxnSpPr>
            <a:cxnSpLocks/>
            <a:stCxn id="177" idx="0"/>
            <a:endCxn id="27" idx="2"/>
          </p:cNvCxnSpPr>
          <p:nvPr/>
        </p:nvCxnSpPr>
        <p:spPr>
          <a:xfrm flipH="1" flipV="1">
            <a:off x="11136448" y="3518908"/>
            <a:ext cx="1539" cy="2540491"/>
          </a:xfrm>
          <a:prstGeom prst="straightConnector1">
            <a:avLst/>
          </a:prstGeom>
          <a:ln w="12700">
            <a:solidFill>
              <a:schemeClr val="accent6"/>
            </a:solidFill>
            <a:prstDash val="dash"/>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911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cxnSp>
        <p:nvCxnSpPr>
          <p:cNvPr id="17" name="Elbow Connector 22">
            <a:extLst>
              <a:ext uri="{FF2B5EF4-FFF2-40B4-BE49-F238E27FC236}">
                <a16:creationId xmlns:a16="http://schemas.microsoft.com/office/drawing/2014/main" id="{F9BDE991-FA09-04BE-9209-061B58A9443F}"/>
              </a:ext>
            </a:extLst>
          </p:cNvPr>
          <p:cNvCxnSpPr>
            <a:cxnSpLocks/>
            <a:stCxn id="24" idx="3"/>
            <a:endCxn id="18"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835BCD55-6CDB-48BC-F0F1-FDFC58FC5A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21" name="TextBox 20">
            <a:extLst>
              <a:ext uri="{FF2B5EF4-FFF2-40B4-BE49-F238E27FC236}">
                <a16:creationId xmlns:a16="http://schemas.microsoft.com/office/drawing/2014/main" id="{2E41CB7A-B841-3D58-29A8-58E58355377F}"/>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sp>
        <p:nvSpPr>
          <p:cNvPr id="24" name="Rectangle 23">
            <a:extLst>
              <a:ext uri="{FF2B5EF4-FFF2-40B4-BE49-F238E27FC236}">
                <a16:creationId xmlns:a16="http://schemas.microsoft.com/office/drawing/2014/main" id="{AC658E6E-7707-18CB-1915-9ABE3A366157}"/>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rgbClr val="120802"/>
            </a:solidFill>
            <a:prstDash val="solid"/>
            <a:round/>
            <a:headEnd/>
            <a:tailEnd/>
          </a:ln>
          <a:effectLst/>
        </p:spPr>
        <p:txBody>
          <a:bodyPr lIns="0" tIns="0" rIns="0" bIns="0" anchor="ctr"/>
          <a:lstStyle/>
          <a:p>
            <a:pPr algn="ctr"/>
            <a:endParaRPr lang="en-US" sz="1200">
              <a:solidFill>
                <a:schemeClr val="tx1"/>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26" name="AutoShape 41">
            <a:extLst>
              <a:ext uri="{FF2B5EF4-FFF2-40B4-BE49-F238E27FC236}">
                <a16:creationId xmlns:a16="http://schemas.microsoft.com/office/drawing/2014/main" id="{94CFBCDE-0CD1-68FF-C15C-5A161EECBD81}"/>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ln w="12700">
            <a:solidFill>
              <a:schemeClr val="bg1"/>
            </a:solidFill>
            <a:prstDash val="dash"/>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28" name="Hexagon 27">
            <a:extLst>
              <a:ext uri="{FF2B5EF4-FFF2-40B4-BE49-F238E27FC236}">
                <a16:creationId xmlns:a16="http://schemas.microsoft.com/office/drawing/2014/main" id="{2BA68032-0FC4-8415-45CB-A5291E459BD1}"/>
              </a:ext>
            </a:extLst>
          </p:cNvPr>
          <p:cNvSpPr/>
          <p:nvPr/>
        </p:nvSpPr>
        <p:spPr>
          <a:xfrm>
            <a:off x="6093462" y="1709544"/>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utoShape 41">
            <a:extLst>
              <a:ext uri="{FF2B5EF4-FFF2-40B4-BE49-F238E27FC236}">
                <a16:creationId xmlns:a16="http://schemas.microsoft.com/office/drawing/2014/main" id="{04F5E1FF-4BE8-1B3E-0B4D-252AB852346C}"/>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chemeClr val="bg1"/>
            </a:solidFill>
            <a:prstDash val="dash"/>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30" name="Hexagon 29">
            <a:extLst>
              <a:ext uri="{FF2B5EF4-FFF2-40B4-BE49-F238E27FC236}">
                <a16:creationId xmlns:a16="http://schemas.microsoft.com/office/drawing/2014/main" id="{38493B0D-B500-CA6B-EC6E-D2105005E091}"/>
              </a:ext>
            </a:extLst>
          </p:cNvPr>
          <p:cNvSpPr/>
          <p:nvPr/>
        </p:nvSpPr>
        <p:spPr>
          <a:xfrm>
            <a:off x="5094421" y="2555572"/>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utoShape 41">
            <a:extLst>
              <a:ext uri="{FF2B5EF4-FFF2-40B4-BE49-F238E27FC236}">
                <a16:creationId xmlns:a16="http://schemas.microsoft.com/office/drawing/2014/main" id="{38DD5EB4-0A41-1E98-88C7-C2A385D802E5}"/>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50000"/>
              <a:lumOff val="50000"/>
            </a:schemeClr>
          </a:solidFill>
          <a:ln w="12700" cap="flat" cmpd="sng">
            <a:solidFill>
              <a:srgbClr val="120802"/>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32" name="Hexagon 31">
            <a:extLst>
              <a:ext uri="{FF2B5EF4-FFF2-40B4-BE49-F238E27FC236}">
                <a16:creationId xmlns:a16="http://schemas.microsoft.com/office/drawing/2014/main" id="{1D4A1C8F-7B6C-A7F6-8BC8-38BCA72D7A37}"/>
              </a:ext>
            </a:extLst>
          </p:cNvPr>
          <p:cNvSpPr/>
          <p:nvPr/>
        </p:nvSpPr>
        <p:spPr>
          <a:xfrm>
            <a:off x="7059028" y="2558829"/>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Elbow Connector 22">
            <a:extLst>
              <a:ext uri="{FF2B5EF4-FFF2-40B4-BE49-F238E27FC236}">
                <a16:creationId xmlns:a16="http://schemas.microsoft.com/office/drawing/2014/main" id="{58A1B789-EAA3-297E-9161-79404AC03137}"/>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37" name="Elbow Connector 22">
            <a:extLst>
              <a:ext uri="{FF2B5EF4-FFF2-40B4-BE49-F238E27FC236}">
                <a16:creationId xmlns:a16="http://schemas.microsoft.com/office/drawing/2014/main" id="{D5DE9270-EBF7-CCFF-0441-3A13E8C80206}"/>
              </a:ext>
            </a:extLst>
          </p:cNvPr>
          <p:cNvCxnSpPr>
            <a:cxnSpLocks/>
          </p:cNvCxnSpPr>
          <p:nvPr/>
        </p:nvCxnSpPr>
        <p:spPr>
          <a:xfrm>
            <a:off x="4181524" y="2449047"/>
            <a:ext cx="711302" cy="32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BCF3BC55-DD39-DA82-E297-479A81FE1829}"/>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81" name="Hexagon 80">
            <a:extLst>
              <a:ext uri="{FF2B5EF4-FFF2-40B4-BE49-F238E27FC236}">
                <a16:creationId xmlns:a16="http://schemas.microsoft.com/office/drawing/2014/main" id="{D3BDCCFA-7FC1-C93B-F363-40E772F0ED5D}"/>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a:extLst>
              <a:ext uri="{FF2B5EF4-FFF2-40B4-BE49-F238E27FC236}">
                <a16:creationId xmlns:a16="http://schemas.microsoft.com/office/drawing/2014/main" id="{29430E61-7353-6947-A60C-5E0568934F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83" name="Elbow Connector 27">
            <a:extLst>
              <a:ext uri="{FF2B5EF4-FFF2-40B4-BE49-F238E27FC236}">
                <a16:creationId xmlns:a16="http://schemas.microsoft.com/office/drawing/2014/main" id="{8BF3F090-63AC-652A-24A9-50B5CBDABCD0}"/>
              </a:ext>
            </a:extLst>
          </p:cNvPr>
          <p:cNvCxnSpPr>
            <a:cxnSpLocks/>
            <a:stCxn id="80" idx="2"/>
            <a:endCxn id="82"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4" name="Rectangle 83">
            <a:extLst>
              <a:ext uri="{FF2B5EF4-FFF2-40B4-BE49-F238E27FC236}">
                <a16:creationId xmlns:a16="http://schemas.microsoft.com/office/drawing/2014/main" id="{56892FE7-6F2A-AA9B-C5CA-3555EC1E1D42}"/>
              </a:ext>
            </a:extLst>
          </p:cNvPr>
          <p:cNvSpPr/>
          <p:nvPr/>
        </p:nvSpPr>
        <p:spPr>
          <a:xfrm>
            <a:off x="4040888"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85" name="Hexagon 84">
            <a:extLst>
              <a:ext uri="{FF2B5EF4-FFF2-40B4-BE49-F238E27FC236}">
                <a16:creationId xmlns:a16="http://schemas.microsoft.com/office/drawing/2014/main" id="{D3E81227-0804-2CEB-0022-09D809E952C3}"/>
              </a:ext>
            </a:extLst>
          </p:cNvPr>
          <p:cNvSpPr/>
          <p:nvPr/>
        </p:nvSpPr>
        <p:spPr>
          <a:xfrm>
            <a:off x="4135800"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 name="Picture 85">
            <a:extLst>
              <a:ext uri="{FF2B5EF4-FFF2-40B4-BE49-F238E27FC236}">
                <a16:creationId xmlns:a16="http://schemas.microsoft.com/office/drawing/2014/main" id="{D3A36574-A37E-51FC-8B94-3E9971C6E5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131" y="5484857"/>
            <a:ext cx="588150" cy="588150"/>
          </a:xfrm>
          <a:prstGeom prst="rect">
            <a:avLst/>
          </a:prstGeom>
        </p:spPr>
      </p:pic>
      <p:cxnSp>
        <p:nvCxnSpPr>
          <p:cNvPr id="87" name="Elbow Connector 27">
            <a:extLst>
              <a:ext uri="{FF2B5EF4-FFF2-40B4-BE49-F238E27FC236}">
                <a16:creationId xmlns:a16="http://schemas.microsoft.com/office/drawing/2014/main" id="{906FD35C-F474-63D5-977C-98423E9DE946}"/>
              </a:ext>
            </a:extLst>
          </p:cNvPr>
          <p:cNvCxnSpPr>
            <a:cxnSpLocks/>
            <a:stCxn id="84" idx="2"/>
            <a:endCxn id="86" idx="0"/>
          </p:cNvCxnSpPr>
          <p:nvPr/>
        </p:nvCxnSpPr>
        <p:spPr>
          <a:xfrm>
            <a:off x="4839206"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D8640B04-C3B3-1199-A703-6BB5ECF27A48}"/>
              </a:ext>
            </a:extLst>
          </p:cNvPr>
          <p:cNvSpPr/>
          <p:nvPr/>
        </p:nvSpPr>
        <p:spPr>
          <a:xfrm>
            <a:off x="6168530" y="4572041"/>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89" name="Hexagon 88">
            <a:extLst>
              <a:ext uri="{FF2B5EF4-FFF2-40B4-BE49-F238E27FC236}">
                <a16:creationId xmlns:a16="http://schemas.microsoft.com/office/drawing/2014/main" id="{64FE38FC-8D39-CB7A-2D8C-EB8F9349FF64}"/>
              </a:ext>
            </a:extLst>
          </p:cNvPr>
          <p:cNvSpPr/>
          <p:nvPr/>
        </p:nvSpPr>
        <p:spPr>
          <a:xfrm>
            <a:off x="6263442" y="4702390"/>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89">
            <a:extLst>
              <a:ext uri="{FF2B5EF4-FFF2-40B4-BE49-F238E27FC236}">
                <a16:creationId xmlns:a16="http://schemas.microsoft.com/office/drawing/2014/main" id="{C37239E2-3489-E6D3-44C3-E1A5CA807C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773" y="5481732"/>
            <a:ext cx="588150" cy="588150"/>
          </a:xfrm>
          <a:prstGeom prst="rect">
            <a:avLst/>
          </a:prstGeom>
        </p:spPr>
      </p:pic>
      <p:cxnSp>
        <p:nvCxnSpPr>
          <p:cNvPr id="91" name="Elbow Connector 27">
            <a:extLst>
              <a:ext uri="{FF2B5EF4-FFF2-40B4-BE49-F238E27FC236}">
                <a16:creationId xmlns:a16="http://schemas.microsoft.com/office/drawing/2014/main" id="{E3B0939C-B63A-015C-1A12-270D9FFAA79F}"/>
              </a:ext>
            </a:extLst>
          </p:cNvPr>
          <p:cNvCxnSpPr>
            <a:cxnSpLocks/>
            <a:stCxn id="88" idx="2"/>
            <a:endCxn id="90" idx="0"/>
          </p:cNvCxnSpPr>
          <p:nvPr/>
        </p:nvCxnSpPr>
        <p:spPr>
          <a:xfrm>
            <a:off x="6966848" y="5159280"/>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6" name="Elbow Connector 95">
            <a:extLst>
              <a:ext uri="{FF2B5EF4-FFF2-40B4-BE49-F238E27FC236}">
                <a16:creationId xmlns:a16="http://schemas.microsoft.com/office/drawing/2014/main" id="{ECE9C250-3AF0-C39B-CFB5-FC3B5DDD327F}"/>
              </a:ext>
            </a:extLst>
          </p:cNvPr>
          <p:cNvCxnSpPr>
            <a:cxnSpLocks/>
            <a:endCxn id="80"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7" name="Elbow Connector 96">
            <a:extLst>
              <a:ext uri="{FF2B5EF4-FFF2-40B4-BE49-F238E27FC236}">
                <a16:creationId xmlns:a16="http://schemas.microsoft.com/office/drawing/2014/main" id="{FC4A4A0E-7C3E-6FC1-7A75-A75FC58C1C89}"/>
              </a:ext>
            </a:extLst>
          </p:cNvPr>
          <p:cNvCxnSpPr>
            <a:cxnSpLocks/>
            <a:endCxn id="84" idx="0"/>
          </p:cNvCxnSpPr>
          <p:nvPr/>
        </p:nvCxnSpPr>
        <p:spPr>
          <a:xfrm rot="16200000" flipH="1">
            <a:off x="3592415" y="3328375"/>
            <a:ext cx="1539358" cy="954224"/>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8" name="Elbow Connector 97">
            <a:extLst>
              <a:ext uri="{FF2B5EF4-FFF2-40B4-BE49-F238E27FC236}">
                <a16:creationId xmlns:a16="http://schemas.microsoft.com/office/drawing/2014/main" id="{127C0D5A-9399-4F19-7204-97954EE7B0F0}"/>
              </a:ext>
            </a:extLst>
          </p:cNvPr>
          <p:cNvCxnSpPr>
            <a:cxnSpLocks/>
            <a:endCxn id="88" idx="0"/>
          </p:cNvCxnSpPr>
          <p:nvPr/>
        </p:nvCxnSpPr>
        <p:spPr>
          <a:xfrm rot="16200000" flipH="1">
            <a:off x="4657800" y="2262992"/>
            <a:ext cx="1536231" cy="3081865"/>
          </a:xfrm>
          <a:prstGeom prst="bentConnector3">
            <a:avLst>
              <a:gd name="adj1" fmla="val 676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Elbow Connector 22">
            <a:extLst>
              <a:ext uri="{FF2B5EF4-FFF2-40B4-BE49-F238E27FC236}">
                <a16:creationId xmlns:a16="http://schemas.microsoft.com/office/drawing/2014/main" id="{EAC50C5D-D014-7570-98B3-86474AB5A12B}"/>
              </a:ext>
            </a:extLst>
          </p:cNvPr>
          <p:cNvCxnSpPr>
            <a:cxnSpLocks/>
            <a:stCxn id="80" idx="3"/>
            <a:endCxn id="84" idx="1"/>
          </p:cNvCxnSpPr>
          <p:nvPr/>
        </p:nvCxnSpPr>
        <p:spPr>
          <a:xfrm>
            <a:off x="3490982" y="4868786"/>
            <a:ext cx="549906"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1" name="Elbow Connector 22">
            <a:extLst>
              <a:ext uri="{FF2B5EF4-FFF2-40B4-BE49-F238E27FC236}">
                <a16:creationId xmlns:a16="http://schemas.microsoft.com/office/drawing/2014/main" id="{8E35DAFC-11C4-67C9-4371-FC1A582E5D10}"/>
              </a:ext>
            </a:extLst>
          </p:cNvPr>
          <p:cNvCxnSpPr>
            <a:cxnSpLocks/>
            <a:stCxn id="88" idx="1"/>
            <a:endCxn id="84" idx="3"/>
          </p:cNvCxnSpPr>
          <p:nvPr/>
        </p:nvCxnSpPr>
        <p:spPr>
          <a:xfrm flipH="1">
            <a:off x="5637524" y="4865661"/>
            <a:ext cx="531006" cy="312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3195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cxnSp>
        <p:nvCxnSpPr>
          <p:cNvPr id="17" name="Elbow Connector 22">
            <a:extLst>
              <a:ext uri="{FF2B5EF4-FFF2-40B4-BE49-F238E27FC236}">
                <a16:creationId xmlns:a16="http://schemas.microsoft.com/office/drawing/2014/main" id="{BBDE5955-AD98-9668-569E-6B290499DC26}"/>
              </a:ext>
            </a:extLst>
          </p:cNvPr>
          <p:cNvCxnSpPr>
            <a:cxnSpLocks/>
            <a:stCxn id="22" idx="3"/>
            <a:endCxn id="18" idx="1"/>
          </p:cNvCxnSpPr>
          <p:nvPr/>
        </p:nvCxnSpPr>
        <p:spPr>
          <a:xfrm flipV="1">
            <a:off x="8899675" y="2446981"/>
            <a:ext cx="1618317" cy="239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105EC3BF-CD9E-C570-EAAA-2F0E541685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7992" y="1745993"/>
            <a:ext cx="1401975" cy="1401975"/>
          </a:xfrm>
          <a:prstGeom prst="rect">
            <a:avLst/>
          </a:prstGeom>
        </p:spPr>
      </p:pic>
      <p:sp>
        <p:nvSpPr>
          <p:cNvPr id="21" name="TextBox 20">
            <a:extLst>
              <a:ext uri="{FF2B5EF4-FFF2-40B4-BE49-F238E27FC236}">
                <a16:creationId xmlns:a16="http://schemas.microsoft.com/office/drawing/2014/main" id="{A3460179-7E05-2742-B516-E8D82568682F}"/>
              </a:ext>
            </a:extLst>
          </p:cNvPr>
          <p:cNvSpPr txBox="1"/>
          <p:nvPr/>
        </p:nvSpPr>
        <p:spPr>
          <a:xfrm>
            <a:off x="10080895" y="3173046"/>
            <a:ext cx="2111105" cy="345862"/>
          </a:xfrm>
          <a:prstGeom prst="rect">
            <a:avLst/>
          </a:prstGeom>
          <a:noFill/>
        </p:spPr>
        <p:txBody>
          <a:bodyPr wrap="square" lIns="0" tIns="0" rIns="0" bIns="0" rtlCol="0" anchor="t">
            <a:noAutofit/>
          </a:bodyP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Common monolithic DB</a:t>
            </a:r>
          </a:p>
        </p:txBody>
      </p:sp>
      <p:sp>
        <p:nvSpPr>
          <p:cNvPr id="22" name="Rectangle 21">
            <a:extLst>
              <a:ext uri="{FF2B5EF4-FFF2-40B4-BE49-F238E27FC236}">
                <a16:creationId xmlns:a16="http://schemas.microsoft.com/office/drawing/2014/main" id="{DF642994-2638-4309-B441-5D174CAC3534}"/>
              </a:ext>
            </a:extLst>
          </p:cNvPr>
          <p:cNvSpPr/>
          <p:nvPr/>
        </p:nvSpPr>
        <p:spPr>
          <a:xfrm>
            <a:off x="4892826" y="1382981"/>
            <a:ext cx="4006849" cy="2132785"/>
          </a:xfrm>
          <a:prstGeom prst="rect">
            <a:avLst/>
          </a:pr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chemeClr val="bg1"/>
            </a:solidFill>
            <a:prstDash val="dash"/>
            <a:round/>
            <a:headEnd/>
            <a:tailEnd/>
          </a:ln>
          <a:effectLst/>
        </p:spPr>
        <p:txBody>
          <a:bodyPr lIns="0" tIns="0" rIns="0" bIns="0" anchor="ctr"/>
          <a:lstStyle/>
          <a:p>
            <a:pPr algn="ctr"/>
            <a:endParaRPr lang="en-US" sz="120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endParaRPr>
          </a:p>
        </p:txBody>
      </p:sp>
      <p:sp>
        <p:nvSpPr>
          <p:cNvPr id="54" name="AutoShape 41">
            <a:extLst>
              <a:ext uri="{FF2B5EF4-FFF2-40B4-BE49-F238E27FC236}">
                <a16:creationId xmlns:a16="http://schemas.microsoft.com/office/drawing/2014/main" id="{ADC0D80F-13CD-0BF1-8950-9FFB22B3E7FA}"/>
              </a:ext>
            </a:extLst>
          </p:cNvPr>
          <p:cNvSpPr>
            <a:spLocks/>
          </p:cNvSpPr>
          <p:nvPr/>
        </p:nvSpPr>
        <p:spPr bwMode="auto">
          <a:xfrm>
            <a:off x="6031525" y="1591930"/>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ln w="12700">
            <a:solidFill>
              <a:schemeClr val="bg1"/>
            </a:solidFill>
            <a:prstDash val="dash"/>
            <a:headEnd/>
            <a:tailEnd/>
          </a:ln>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1">
            <a:schemeClr val="accent2"/>
          </a:lnRef>
          <a:fillRef idx="2">
            <a:schemeClr val="accent2"/>
          </a:fillRef>
          <a:effectRef idx="1">
            <a:schemeClr val="accent2"/>
          </a:effectRef>
          <a:fontRef idx="minor">
            <a:schemeClr val="dk1"/>
          </a:fontRef>
        </p:style>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55" name="Hexagon 54">
            <a:extLst>
              <a:ext uri="{FF2B5EF4-FFF2-40B4-BE49-F238E27FC236}">
                <a16:creationId xmlns:a16="http://schemas.microsoft.com/office/drawing/2014/main" id="{22BA4D7D-72D3-3904-08DF-06532EBAAD82}"/>
              </a:ext>
            </a:extLst>
          </p:cNvPr>
          <p:cNvSpPr/>
          <p:nvPr/>
        </p:nvSpPr>
        <p:spPr>
          <a:xfrm>
            <a:off x="6093462" y="1709544"/>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utoShape 41">
            <a:extLst>
              <a:ext uri="{FF2B5EF4-FFF2-40B4-BE49-F238E27FC236}">
                <a16:creationId xmlns:a16="http://schemas.microsoft.com/office/drawing/2014/main" id="{7BEB7061-7FC4-0BE7-A9F8-559E42712DB0}"/>
              </a:ext>
            </a:extLst>
          </p:cNvPr>
          <p:cNvSpPr>
            <a:spLocks/>
          </p:cNvSpPr>
          <p:nvPr/>
        </p:nvSpPr>
        <p:spPr bwMode="auto">
          <a:xfrm>
            <a:off x="5032484" y="2437958"/>
            <a:ext cx="1614904"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adFill>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12700" cap="flat" cmpd="sng">
            <a:solidFill>
              <a:schemeClr val="bg1"/>
            </a:solidFill>
            <a:prstDash val="dash"/>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57" name="Hexagon 56">
            <a:extLst>
              <a:ext uri="{FF2B5EF4-FFF2-40B4-BE49-F238E27FC236}">
                <a16:creationId xmlns:a16="http://schemas.microsoft.com/office/drawing/2014/main" id="{05A742E7-5FA8-B7CC-1078-996E4A429C4E}"/>
              </a:ext>
            </a:extLst>
          </p:cNvPr>
          <p:cNvSpPr/>
          <p:nvPr/>
        </p:nvSpPr>
        <p:spPr>
          <a:xfrm>
            <a:off x="5094421" y="2555572"/>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AutoShape 41">
            <a:extLst>
              <a:ext uri="{FF2B5EF4-FFF2-40B4-BE49-F238E27FC236}">
                <a16:creationId xmlns:a16="http://schemas.microsoft.com/office/drawing/2014/main" id="{D05616B4-22BC-16BE-1E24-F81EC6BC11EE}"/>
              </a:ext>
            </a:extLst>
          </p:cNvPr>
          <p:cNvSpPr>
            <a:spLocks/>
          </p:cNvSpPr>
          <p:nvPr/>
        </p:nvSpPr>
        <p:spPr bwMode="auto">
          <a:xfrm>
            <a:off x="6997091" y="2441215"/>
            <a:ext cx="1772316" cy="5556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w="12700" cap="flat" cmpd="sng">
            <a:solidFill>
              <a:schemeClr val="bg1"/>
            </a:solidFill>
            <a:prstDash val="dash"/>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latin typeface="Amazon Ember" panose="020B0603020204020204" pitchFamily="34" charset="0"/>
                <a:ea typeface="Amazon Ember" panose="020B0603020204020204" pitchFamily="34" charset="0"/>
                <a:cs typeface="Amazon Ember" panose="020B0603020204020204" pitchFamily="34" charset="0"/>
              </a:rPr>
              <a:t>         </a:t>
            </a:r>
            <a:r>
              <a:rPr lang="en-AU" altLang="en-US" sz="1200" dirty="0">
                <a:solidFill>
                  <a:schemeClr val="bg2">
                    <a:lumMod val="50000"/>
                  </a:schemeClr>
                </a:solidFill>
                <a:latin typeface="Amazon Ember" panose="020B0603020204020204" pitchFamily="34" charset="0"/>
                <a:ea typeface="Amazon Ember" panose="020B0603020204020204" pitchFamily="34" charset="0"/>
                <a:cs typeface="Amazon Ember" panose="020B0603020204020204" pitchFamily="34" charset="0"/>
              </a:rPr>
              <a:t>Account service</a:t>
            </a:r>
          </a:p>
        </p:txBody>
      </p:sp>
      <p:sp>
        <p:nvSpPr>
          <p:cNvPr id="59" name="Hexagon 58">
            <a:extLst>
              <a:ext uri="{FF2B5EF4-FFF2-40B4-BE49-F238E27FC236}">
                <a16:creationId xmlns:a16="http://schemas.microsoft.com/office/drawing/2014/main" id="{F91430B7-4FE9-E929-472F-172B85AB7676}"/>
              </a:ext>
            </a:extLst>
          </p:cNvPr>
          <p:cNvSpPr/>
          <p:nvPr/>
        </p:nvSpPr>
        <p:spPr>
          <a:xfrm>
            <a:off x="7059028" y="2558829"/>
            <a:ext cx="396000" cy="324000"/>
          </a:xfrm>
          <a:prstGeom prst="hexagon">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Elbow Connector 22">
            <a:extLst>
              <a:ext uri="{FF2B5EF4-FFF2-40B4-BE49-F238E27FC236}">
                <a16:creationId xmlns:a16="http://schemas.microsoft.com/office/drawing/2014/main" id="{F70BFC2A-98F2-0903-A05C-54E59EAE37AA}"/>
              </a:ext>
            </a:extLst>
          </p:cNvPr>
          <p:cNvCxnSpPr>
            <a:cxnSpLocks/>
          </p:cNvCxnSpPr>
          <p:nvPr/>
        </p:nvCxnSpPr>
        <p:spPr>
          <a:xfrm flipV="1">
            <a:off x="5392974" y="1888796"/>
            <a:ext cx="638550" cy="546863"/>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5" name="Elbow Connector 22">
            <a:extLst>
              <a:ext uri="{FF2B5EF4-FFF2-40B4-BE49-F238E27FC236}">
                <a16:creationId xmlns:a16="http://schemas.microsoft.com/office/drawing/2014/main" id="{5A3CD5F7-301A-ECCF-F158-97837DD78E3E}"/>
              </a:ext>
            </a:extLst>
          </p:cNvPr>
          <p:cNvCxnSpPr>
            <a:cxnSpLocks/>
          </p:cNvCxnSpPr>
          <p:nvPr/>
        </p:nvCxnSpPr>
        <p:spPr>
          <a:xfrm>
            <a:off x="4181524" y="2449047"/>
            <a:ext cx="711302" cy="327"/>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76" name="Rectangle 75">
            <a:extLst>
              <a:ext uri="{FF2B5EF4-FFF2-40B4-BE49-F238E27FC236}">
                <a16:creationId xmlns:a16="http://schemas.microsoft.com/office/drawing/2014/main" id="{7C877A86-3439-9CD8-4FA7-781E7ED3709E}"/>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77" name="Hexagon 76">
            <a:extLst>
              <a:ext uri="{FF2B5EF4-FFF2-40B4-BE49-F238E27FC236}">
                <a16:creationId xmlns:a16="http://schemas.microsoft.com/office/drawing/2014/main" id="{C1DB99CB-1E7E-6C16-E4C6-602170761466}"/>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a:extLst>
              <a:ext uri="{FF2B5EF4-FFF2-40B4-BE49-F238E27FC236}">
                <a16:creationId xmlns:a16="http://schemas.microsoft.com/office/drawing/2014/main" id="{02EC3CBC-E5F3-C168-F4B8-DE5486ACE8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79" name="Elbow Connector 27">
            <a:extLst>
              <a:ext uri="{FF2B5EF4-FFF2-40B4-BE49-F238E27FC236}">
                <a16:creationId xmlns:a16="http://schemas.microsoft.com/office/drawing/2014/main" id="{C9C84687-3D13-F59D-18B8-7346B40A527D}"/>
              </a:ext>
            </a:extLst>
          </p:cNvPr>
          <p:cNvCxnSpPr>
            <a:cxnSpLocks/>
            <a:stCxn id="76" idx="2"/>
            <a:endCxn id="78"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83309144-AEE3-BDD7-CCE2-96B9F28895F2}"/>
              </a:ext>
            </a:extLst>
          </p:cNvPr>
          <p:cNvSpPr/>
          <p:nvPr/>
        </p:nvSpPr>
        <p:spPr>
          <a:xfrm>
            <a:off x="4040888"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81" name="Hexagon 80">
            <a:extLst>
              <a:ext uri="{FF2B5EF4-FFF2-40B4-BE49-F238E27FC236}">
                <a16:creationId xmlns:a16="http://schemas.microsoft.com/office/drawing/2014/main" id="{38D20C5F-014D-136C-0FC9-A6D4CE6A060F}"/>
              </a:ext>
            </a:extLst>
          </p:cNvPr>
          <p:cNvSpPr/>
          <p:nvPr/>
        </p:nvSpPr>
        <p:spPr>
          <a:xfrm>
            <a:off x="4135800"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a:extLst>
              <a:ext uri="{FF2B5EF4-FFF2-40B4-BE49-F238E27FC236}">
                <a16:creationId xmlns:a16="http://schemas.microsoft.com/office/drawing/2014/main" id="{13E90936-C93B-D3B7-65B4-33EE05B576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131" y="5484857"/>
            <a:ext cx="588150" cy="588150"/>
          </a:xfrm>
          <a:prstGeom prst="rect">
            <a:avLst/>
          </a:prstGeom>
        </p:spPr>
      </p:pic>
      <p:cxnSp>
        <p:nvCxnSpPr>
          <p:cNvPr id="83" name="Elbow Connector 27">
            <a:extLst>
              <a:ext uri="{FF2B5EF4-FFF2-40B4-BE49-F238E27FC236}">
                <a16:creationId xmlns:a16="http://schemas.microsoft.com/office/drawing/2014/main" id="{05576279-80A0-05FE-DBF6-7B37A129E459}"/>
              </a:ext>
            </a:extLst>
          </p:cNvPr>
          <p:cNvCxnSpPr>
            <a:cxnSpLocks/>
            <a:stCxn id="80" idx="2"/>
            <a:endCxn id="82" idx="0"/>
          </p:cNvCxnSpPr>
          <p:nvPr/>
        </p:nvCxnSpPr>
        <p:spPr>
          <a:xfrm>
            <a:off x="4839206"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4" name="Rectangle 83">
            <a:extLst>
              <a:ext uri="{FF2B5EF4-FFF2-40B4-BE49-F238E27FC236}">
                <a16:creationId xmlns:a16="http://schemas.microsoft.com/office/drawing/2014/main" id="{22E3BC45-0547-54B0-03F3-520BD8016E1F}"/>
              </a:ext>
            </a:extLst>
          </p:cNvPr>
          <p:cNvSpPr/>
          <p:nvPr/>
        </p:nvSpPr>
        <p:spPr>
          <a:xfrm>
            <a:off x="6168530" y="4572041"/>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85" name="Hexagon 84">
            <a:extLst>
              <a:ext uri="{FF2B5EF4-FFF2-40B4-BE49-F238E27FC236}">
                <a16:creationId xmlns:a16="http://schemas.microsoft.com/office/drawing/2014/main" id="{8832F0B1-87F6-E862-5184-5D4E60D9FB2D}"/>
              </a:ext>
            </a:extLst>
          </p:cNvPr>
          <p:cNvSpPr/>
          <p:nvPr/>
        </p:nvSpPr>
        <p:spPr>
          <a:xfrm>
            <a:off x="6263442" y="4702390"/>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 name="Picture 85">
            <a:extLst>
              <a:ext uri="{FF2B5EF4-FFF2-40B4-BE49-F238E27FC236}">
                <a16:creationId xmlns:a16="http://schemas.microsoft.com/office/drawing/2014/main" id="{C60FC728-EAEA-626E-31B8-47D11400EE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773" y="5481732"/>
            <a:ext cx="588150" cy="588150"/>
          </a:xfrm>
          <a:prstGeom prst="rect">
            <a:avLst/>
          </a:prstGeom>
        </p:spPr>
      </p:pic>
      <p:cxnSp>
        <p:nvCxnSpPr>
          <p:cNvPr id="87" name="Elbow Connector 27">
            <a:extLst>
              <a:ext uri="{FF2B5EF4-FFF2-40B4-BE49-F238E27FC236}">
                <a16:creationId xmlns:a16="http://schemas.microsoft.com/office/drawing/2014/main" id="{3AF8F67D-4015-3A91-A48D-4AC5CFCD83DB}"/>
              </a:ext>
            </a:extLst>
          </p:cNvPr>
          <p:cNvCxnSpPr>
            <a:cxnSpLocks/>
            <a:stCxn id="84" idx="2"/>
            <a:endCxn id="86" idx="0"/>
          </p:cNvCxnSpPr>
          <p:nvPr/>
        </p:nvCxnSpPr>
        <p:spPr>
          <a:xfrm>
            <a:off x="6966848" y="5159280"/>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125909B6-F9BC-8F28-9D07-8EE44CAD6F41}"/>
              </a:ext>
            </a:extLst>
          </p:cNvPr>
          <p:cNvSpPr/>
          <p:nvPr/>
        </p:nvSpPr>
        <p:spPr>
          <a:xfrm>
            <a:off x="8198933" y="4572041"/>
            <a:ext cx="1693873"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89" name="Hexagon 88">
            <a:extLst>
              <a:ext uri="{FF2B5EF4-FFF2-40B4-BE49-F238E27FC236}">
                <a16:creationId xmlns:a16="http://schemas.microsoft.com/office/drawing/2014/main" id="{E76CF519-4038-B1F2-E9A6-CF96E53D3172}"/>
              </a:ext>
            </a:extLst>
          </p:cNvPr>
          <p:cNvSpPr/>
          <p:nvPr/>
        </p:nvSpPr>
        <p:spPr>
          <a:xfrm>
            <a:off x="8293846" y="4702390"/>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89">
            <a:extLst>
              <a:ext uri="{FF2B5EF4-FFF2-40B4-BE49-F238E27FC236}">
                <a16:creationId xmlns:a16="http://schemas.microsoft.com/office/drawing/2014/main" id="{71FD1FF6-915F-EB34-681C-975F049E7F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8002" y="5481732"/>
            <a:ext cx="588150" cy="588150"/>
          </a:xfrm>
          <a:prstGeom prst="rect">
            <a:avLst/>
          </a:prstGeom>
        </p:spPr>
      </p:pic>
      <p:cxnSp>
        <p:nvCxnSpPr>
          <p:cNvPr id="91" name="Elbow Connector 27">
            <a:extLst>
              <a:ext uri="{FF2B5EF4-FFF2-40B4-BE49-F238E27FC236}">
                <a16:creationId xmlns:a16="http://schemas.microsoft.com/office/drawing/2014/main" id="{1341C3E6-9598-C2F2-8924-4D9A64BF64FE}"/>
              </a:ext>
            </a:extLst>
          </p:cNvPr>
          <p:cNvCxnSpPr>
            <a:cxnSpLocks/>
            <a:stCxn id="88" idx="2"/>
            <a:endCxn id="90" idx="0"/>
          </p:cNvCxnSpPr>
          <p:nvPr/>
        </p:nvCxnSpPr>
        <p:spPr>
          <a:xfrm flipH="1">
            <a:off x="9042077" y="5159280"/>
            <a:ext cx="3793"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2" name="Elbow Connector 91">
            <a:extLst>
              <a:ext uri="{FF2B5EF4-FFF2-40B4-BE49-F238E27FC236}">
                <a16:creationId xmlns:a16="http://schemas.microsoft.com/office/drawing/2014/main" id="{9183DE21-6E3F-E6F2-D997-4EBB17A1CE4F}"/>
              </a:ext>
            </a:extLst>
          </p:cNvPr>
          <p:cNvCxnSpPr>
            <a:cxnSpLocks/>
            <a:endCxn id="76"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3" name="Elbow Connector 92">
            <a:extLst>
              <a:ext uri="{FF2B5EF4-FFF2-40B4-BE49-F238E27FC236}">
                <a16:creationId xmlns:a16="http://schemas.microsoft.com/office/drawing/2014/main" id="{F427404F-AE1B-F060-5C3C-8C1ACFBE6402}"/>
              </a:ext>
            </a:extLst>
          </p:cNvPr>
          <p:cNvCxnSpPr>
            <a:cxnSpLocks/>
            <a:endCxn id="80" idx="0"/>
          </p:cNvCxnSpPr>
          <p:nvPr/>
        </p:nvCxnSpPr>
        <p:spPr>
          <a:xfrm rot="16200000" flipH="1">
            <a:off x="3592415" y="3328375"/>
            <a:ext cx="1539358" cy="954224"/>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4" name="Elbow Connector 93">
            <a:extLst>
              <a:ext uri="{FF2B5EF4-FFF2-40B4-BE49-F238E27FC236}">
                <a16:creationId xmlns:a16="http://schemas.microsoft.com/office/drawing/2014/main" id="{D81AFF74-41A7-6D10-4AE6-663FFFDC269F}"/>
              </a:ext>
            </a:extLst>
          </p:cNvPr>
          <p:cNvCxnSpPr>
            <a:cxnSpLocks/>
            <a:endCxn id="84" idx="0"/>
          </p:cNvCxnSpPr>
          <p:nvPr/>
        </p:nvCxnSpPr>
        <p:spPr>
          <a:xfrm rot="16200000" flipH="1">
            <a:off x="4657800" y="2262992"/>
            <a:ext cx="1536231" cy="3081865"/>
          </a:xfrm>
          <a:prstGeom prst="bentConnector3">
            <a:avLst>
              <a:gd name="adj1" fmla="val 676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5" name="Elbow Connector 94">
            <a:extLst>
              <a:ext uri="{FF2B5EF4-FFF2-40B4-BE49-F238E27FC236}">
                <a16:creationId xmlns:a16="http://schemas.microsoft.com/office/drawing/2014/main" id="{116EAE6C-735C-1ECA-FF5C-5739FE727B4E}"/>
              </a:ext>
            </a:extLst>
          </p:cNvPr>
          <p:cNvCxnSpPr>
            <a:cxnSpLocks/>
            <a:endCxn id="88" idx="0"/>
          </p:cNvCxnSpPr>
          <p:nvPr/>
        </p:nvCxnSpPr>
        <p:spPr>
          <a:xfrm rot="16200000" flipH="1">
            <a:off x="5697311" y="1223481"/>
            <a:ext cx="1536231" cy="5160887"/>
          </a:xfrm>
          <a:prstGeom prst="bentConnector3">
            <a:avLst>
              <a:gd name="adj1" fmla="val 676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6" name="Elbow Connector 22">
            <a:extLst>
              <a:ext uri="{FF2B5EF4-FFF2-40B4-BE49-F238E27FC236}">
                <a16:creationId xmlns:a16="http://schemas.microsoft.com/office/drawing/2014/main" id="{94CC5C9A-AD5D-A31D-7870-A4CAD410DCCA}"/>
              </a:ext>
            </a:extLst>
          </p:cNvPr>
          <p:cNvCxnSpPr>
            <a:cxnSpLocks/>
            <a:stCxn id="76" idx="3"/>
            <a:endCxn id="80" idx="1"/>
          </p:cNvCxnSpPr>
          <p:nvPr/>
        </p:nvCxnSpPr>
        <p:spPr>
          <a:xfrm>
            <a:off x="3490982" y="4868786"/>
            <a:ext cx="549906"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7" name="Elbow Connector 22">
            <a:extLst>
              <a:ext uri="{FF2B5EF4-FFF2-40B4-BE49-F238E27FC236}">
                <a16:creationId xmlns:a16="http://schemas.microsoft.com/office/drawing/2014/main" id="{543947C3-CAC0-5DC9-0A0C-DC1141F47631}"/>
              </a:ext>
            </a:extLst>
          </p:cNvPr>
          <p:cNvCxnSpPr>
            <a:cxnSpLocks/>
            <a:stCxn id="84" idx="1"/>
            <a:endCxn id="80" idx="3"/>
          </p:cNvCxnSpPr>
          <p:nvPr/>
        </p:nvCxnSpPr>
        <p:spPr>
          <a:xfrm flipH="1">
            <a:off x="5637524" y="4865661"/>
            <a:ext cx="531006" cy="312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351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1">
            <a:extLst>
              <a:ext uri="{FF2B5EF4-FFF2-40B4-BE49-F238E27FC236}">
                <a16:creationId xmlns:a16="http://schemas.microsoft.com/office/drawing/2014/main" id="{D63453FB-A759-1DEB-3936-DA190F5FFDB3}"/>
              </a:ext>
            </a:extLst>
          </p:cNvPr>
          <p:cNvSpPr>
            <a:spLocks/>
          </p:cNvSpPr>
          <p:nvPr/>
        </p:nvSpPr>
        <p:spPr bwMode="auto">
          <a:xfrm>
            <a:off x="152112" y="2679094"/>
            <a:ext cx="1117600" cy="352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r>
              <a:rPr lang="en-AU" altLang="en-US" sz="1200" dirty="0">
                <a:solidFill>
                  <a:srgbClr val="474746">
                    <a:lumMod val="50000"/>
                  </a:srgbClr>
                </a:solidFill>
                <a:latin typeface="Amazon Ember" panose="020B0603020204020204" pitchFamily="34" charset="0"/>
                <a:ea typeface="Amazon Ember" panose="020B0603020204020204" pitchFamily="34" charset="0"/>
                <a:cs typeface="Amazon Ember" panose="020B0603020204020204" pitchFamily="34" charset="0"/>
              </a:rPr>
              <a:t>Browser</a:t>
            </a:r>
          </a:p>
        </p:txBody>
      </p:sp>
      <p:pic>
        <p:nvPicPr>
          <p:cNvPr id="3" name="Graphic 24">
            <a:extLst>
              <a:ext uri="{FF2B5EF4-FFF2-40B4-BE49-F238E27FC236}">
                <a16:creationId xmlns:a16="http://schemas.microsoft.com/office/drawing/2014/main" id="{540BAE36-4B26-733F-4C09-51B8696E77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62" y="221423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15">
            <a:extLst>
              <a:ext uri="{FF2B5EF4-FFF2-40B4-BE49-F238E27FC236}">
                <a16:creationId xmlns:a16="http://schemas.microsoft.com/office/drawing/2014/main" id="{93D1D7B1-801A-AB21-3FDE-E4FF4BAB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62" y="325487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2841B3-128A-ED1E-2B86-FA2907DF7BCE}"/>
              </a:ext>
            </a:extLst>
          </p:cNvPr>
          <p:cNvSpPr txBox="1">
            <a:spLocks noChangeArrowheads="1"/>
          </p:cNvSpPr>
          <p:nvPr/>
        </p:nvSpPr>
        <p:spPr bwMode="auto">
          <a:xfrm>
            <a:off x="174337" y="3783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mazon Ember" panose="020B0603020204020204" pitchFamily="34" charset="0"/>
                <a:ea typeface="Amazon Ember" panose="020B0603020204020204" pitchFamily="34" charset="0"/>
                <a:cs typeface="Amazon Ember" panose="020B0603020204020204" pitchFamily="34" charset="0"/>
              </a:rPr>
              <a:t>Mobile client</a:t>
            </a:r>
          </a:p>
        </p:txBody>
      </p:sp>
      <p:cxnSp>
        <p:nvCxnSpPr>
          <p:cNvPr id="6" name="Elbow Connector 5">
            <a:extLst>
              <a:ext uri="{FF2B5EF4-FFF2-40B4-BE49-F238E27FC236}">
                <a16:creationId xmlns:a16="http://schemas.microsoft.com/office/drawing/2014/main" id="{973F271B-DF5B-D8D7-85BB-6CA121E14210}"/>
              </a:ext>
            </a:extLst>
          </p:cNvPr>
          <p:cNvCxnSpPr>
            <a:cxnSpLocks/>
            <a:stCxn id="4" idx="3"/>
            <a:endCxn id="8" idx="1"/>
          </p:cNvCxnSpPr>
          <p:nvPr/>
        </p:nvCxnSpPr>
        <p:spPr>
          <a:xfrm flipV="1">
            <a:off x="945862" y="2449182"/>
            <a:ext cx="842824" cy="1040639"/>
          </a:xfrm>
          <a:prstGeom prst="bentConnector3">
            <a:avLst>
              <a:gd name="adj1" fmla="val 5000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 name="Elbow Connector 22">
            <a:extLst>
              <a:ext uri="{FF2B5EF4-FFF2-40B4-BE49-F238E27FC236}">
                <a16:creationId xmlns:a16="http://schemas.microsoft.com/office/drawing/2014/main" id="{C0D3985B-4DEA-167E-B594-14E650DA89DB}"/>
              </a:ext>
            </a:extLst>
          </p:cNvPr>
          <p:cNvCxnSpPr>
            <a:cxnSpLocks/>
            <a:stCxn id="3" idx="3"/>
            <a:endCxn id="8" idx="1"/>
          </p:cNvCxnSpPr>
          <p:nvPr/>
        </p:nvCxnSpPr>
        <p:spPr>
          <a:xfrm>
            <a:off x="945862" y="2449181"/>
            <a:ext cx="842824" cy="1"/>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866E68F6-D39E-7A33-8157-A408161D7B0B}"/>
              </a:ext>
            </a:extLst>
          </p:cNvPr>
          <p:cNvSpPr/>
          <p:nvPr/>
        </p:nvSpPr>
        <p:spPr>
          <a:xfrm>
            <a:off x="1788686" y="2180121"/>
            <a:ext cx="1248054" cy="53812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Store front UI</a:t>
            </a:r>
          </a:p>
        </p:txBody>
      </p:sp>
      <p:cxnSp>
        <p:nvCxnSpPr>
          <p:cNvPr id="9" name="Elbow Connector 22">
            <a:extLst>
              <a:ext uri="{FF2B5EF4-FFF2-40B4-BE49-F238E27FC236}">
                <a16:creationId xmlns:a16="http://schemas.microsoft.com/office/drawing/2014/main" id="{B40C3B87-CAEB-815C-9A1D-806205BDAFB1}"/>
              </a:ext>
            </a:extLst>
          </p:cNvPr>
          <p:cNvCxnSpPr>
            <a:cxnSpLocks/>
            <a:stCxn id="8" idx="3"/>
            <a:endCxn id="20" idx="1"/>
          </p:cNvCxnSpPr>
          <p:nvPr/>
        </p:nvCxnSpPr>
        <p:spPr>
          <a:xfrm flipV="1">
            <a:off x="3036740" y="2449047"/>
            <a:ext cx="551702" cy="13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8E8A4F5-2537-E410-0526-D09378D21332}"/>
              </a:ext>
            </a:extLst>
          </p:cNvPr>
          <p:cNvSpPr/>
          <p:nvPr/>
        </p:nvSpPr>
        <p:spPr>
          <a:xfrm>
            <a:off x="3588442" y="1862284"/>
            <a:ext cx="593082" cy="117352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200" dirty="0"/>
              <a:t>Proxy</a:t>
            </a:r>
          </a:p>
        </p:txBody>
      </p:sp>
      <p:sp>
        <p:nvSpPr>
          <p:cNvPr id="64" name="Rectangle 63">
            <a:extLst>
              <a:ext uri="{FF2B5EF4-FFF2-40B4-BE49-F238E27FC236}">
                <a16:creationId xmlns:a16="http://schemas.microsoft.com/office/drawing/2014/main" id="{2CC3507C-68D1-4964-2CD0-0A8378432AEC}"/>
              </a:ext>
            </a:extLst>
          </p:cNvPr>
          <p:cNvSpPr/>
          <p:nvPr/>
        </p:nvSpPr>
        <p:spPr>
          <a:xfrm>
            <a:off x="1894346"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New service</a:t>
            </a:r>
          </a:p>
        </p:txBody>
      </p:sp>
      <p:sp>
        <p:nvSpPr>
          <p:cNvPr id="65" name="Hexagon 64">
            <a:extLst>
              <a:ext uri="{FF2B5EF4-FFF2-40B4-BE49-F238E27FC236}">
                <a16:creationId xmlns:a16="http://schemas.microsoft.com/office/drawing/2014/main" id="{3D605EEF-A418-F882-67E4-2E73C5459880}"/>
              </a:ext>
            </a:extLst>
          </p:cNvPr>
          <p:cNvSpPr/>
          <p:nvPr/>
        </p:nvSpPr>
        <p:spPr>
          <a:xfrm>
            <a:off x="1989258"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Picture 65">
            <a:extLst>
              <a:ext uri="{FF2B5EF4-FFF2-40B4-BE49-F238E27FC236}">
                <a16:creationId xmlns:a16="http://schemas.microsoft.com/office/drawing/2014/main" id="{290A160A-2E82-D9D6-6CEC-C63907E347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8589" y="5484857"/>
            <a:ext cx="588150" cy="588150"/>
          </a:xfrm>
          <a:prstGeom prst="rect">
            <a:avLst/>
          </a:prstGeom>
        </p:spPr>
      </p:pic>
      <p:cxnSp>
        <p:nvCxnSpPr>
          <p:cNvPr id="67" name="Elbow Connector 27">
            <a:extLst>
              <a:ext uri="{FF2B5EF4-FFF2-40B4-BE49-F238E27FC236}">
                <a16:creationId xmlns:a16="http://schemas.microsoft.com/office/drawing/2014/main" id="{E7A28932-8356-70AB-DBDB-F868FB86A1E1}"/>
              </a:ext>
            </a:extLst>
          </p:cNvPr>
          <p:cNvCxnSpPr>
            <a:cxnSpLocks/>
            <a:stCxn id="64" idx="2"/>
            <a:endCxn id="66" idx="0"/>
          </p:cNvCxnSpPr>
          <p:nvPr/>
        </p:nvCxnSpPr>
        <p:spPr>
          <a:xfrm>
            <a:off x="2692664"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F5954B10-19F5-9758-1AD2-5B9F5712FBD4}"/>
              </a:ext>
            </a:extLst>
          </p:cNvPr>
          <p:cNvSpPr/>
          <p:nvPr/>
        </p:nvSpPr>
        <p:spPr>
          <a:xfrm>
            <a:off x="4040888" y="4575166"/>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User service</a:t>
            </a:r>
          </a:p>
        </p:txBody>
      </p:sp>
      <p:sp>
        <p:nvSpPr>
          <p:cNvPr id="70" name="Hexagon 69">
            <a:extLst>
              <a:ext uri="{FF2B5EF4-FFF2-40B4-BE49-F238E27FC236}">
                <a16:creationId xmlns:a16="http://schemas.microsoft.com/office/drawing/2014/main" id="{780AE125-61B7-CC44-9AA9-1061D71F22B1}"/>
              </a:ext>
            </a:extLst>
          </p:cNvPr>
          <p:cNvSpPr/>
          <p:nvPr/>
        </p:nvSpPr>
        <p:spPr>
          <a:xfrm>
            <a:off x="4135800" y="4705515"/>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a:extLst>
              <a:ext uri="{FF2B5EF4-FFF2-40B4-BE49-F238E27FC236}">
                <a16:creationId xmlns:a16="http://schemas.microsoft.com/office/drawing/2014/main" id="{4EEF1B73-4958-CB91-2096-4F4D3122CD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5131" y="5484857"/>
            <a:ext cx="588150" cy="588150"/>
          </a:xfrm>
          <a:prstGeom prst="rect">
            <a:avLst/>
          </a:prstGeom>
        </p:spPr>
      </p:pic>
      <p:cxnSp>
        <p:nvCxnSpPr>
          <p:cNvPr id="72" name="Elbow Connector 27">
            <a:extLst>
              <a:ext uri="{FF2B5EF4-FFF2-40B4-BE49-F238E27FC236}">
                <a16:creationId xmlns:a16="http://schemas.microsoft.com/office/drawing/2014/main" id="{68CBD076-AD66-E253-5D8E-EA006D16A2FF}"/>
              </a:ext>
            </a:extLst>
          </p:cNvPr>
          <p:cNvCxnSpPr>
            <a:cxnSpLocks/>
            <a:stCxn id="69" idx="2"/>
            <a:endCxn id="71" idx="0"/>
          </p:cNvCxnSpPr>
          <p:nvPr/>
        </p:nvCxnSpPr>
        <p:spPr>
          <a:xfrm>
            <a:off x="4839206" y="5162405"/>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AE5940DA-0F99-3914-3221-BCC43C5E06D0}"/>
              </a:ext>
            </a:extLst>
          </p:cNvPr>
          <p:cNvSpPr/>
          <p:nvPr/>
        </p:nvSpPr>
        <p:spPr>
          <a:xfrm>
            <a:off x="6168530" y="4572041"/>
            <a:ext cx="1596636"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Cart service</a:t>
            </a:r>
          </a:p>
        </p:txBody>
      </p:sp>
      <p:sp>
        <p:nvSpPr>
          <p:cNvPr id="74" name="Hexagon 73">
            <a:extLst>
              <a:ext uri="{FF2B5EF4-FFF2-40B4-BE49-F238E27FC236}">
                <a16:creationId xmlns:a16="http://schemas.microsoft.com/office/drawing/2014/main" id="{99A8EC5D-BCA1-052B-D527-E45E49465D1D}"/>
              </a:ext>
            </a:extLst>
          </p:cNvPr>
          <p:cNvSpPr/>
          <p:nvPr/>
        </p:nvSpPr>
        <p:spPr>
          <a:xfrm>
            <a:off x="6263442" y="4702390"/>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74">
            <a:extLst>
              <a:ext uri="{FF2B5EF4-FFF2-40B4-BE49-F238E27FC236}">
                <a16:creationId xmlns:a16="http://schemas.microsoft.com/office/drawing/2014/main" id="{4A4E116E-557B-2361-72F7-A81543F3EE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773" y="5481732"/>
            <a:ext cx="588150" cy="588150"/>
          </a:xfrm>
          <a:prstGeom prst="rect">
            <a:avLst/>
          </a:prstGeom>
        </p:spPr>
      </p:pic>
      <p:cxnSp>
        <p:nvCxnSpPr>
          <p:cNvPr id="76" name="Elbow Connector 27">
            <a:extLst>
              <a:ext uri="{FF2B5EF4-FFF2-40B4-BE49-F238E27FC236}">
                <a16:creationId xmlns:a16="http://schemas.microsoft.com/office/drawing/2014/main" id="{921779EF-632D-FC15-479E-09F1E44619E9}"/>
              </a:ext>
            </a:extLst>
          </p:cNvPr>
          <p:cNvCxnSpPr>
            <a:cxnSpLocks/>
            <a:stCxn id="73" idx="2"/>
            <a:endCxn id="75" idx="0"/>
          </p:cNvCxnSpPr>
          <p:nvPr/>
        </p:nvCxnSpPr>
        <p:spPr>
          <a:xfrm>
            <a:off x="6966848" y="5159280"/>
            <a:ext cx="0"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47B02A3B-6358-DC66-B068-69681F47C34A}"/>
              </a:ext>
            </a:extLst>
          </p:cNvPr>
          <p:cNvSpPr/>
          <p:nvPr/>
        </p:nvSpPr>
        <p:spPr>
          <a:xfrm>
            <a:off x="8198933" y="4572041"/>
            <a:ext cx="1693873" cy="5872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dirty="0">
                <a:latin typeface="Amazon Ember" panose="020B0603020204020204" pitchFamily="34" charset="0"/>
                <a:ea typeface="Amazon Ember" panose="020B0603020204020204" pitchFamily="34" charset="0"/>
                <a:cs typeface="Amazon Ember" panose="020B0603020204020204" pitchFamily="34" charset="0"/>
              </a:rPr>
              <a:t>           Account service</a:t>
            </a:r>
          </a:p>
        </p:txBody>
      </p:sp>
      <p:sp>
        <p:nvSpPr>
          <p:cNvPr id="78" name="Hexagon 77">
            <a:extLst>
              <a:ext uri="{FF2B5EF4-FFF2-40B4-BE49-F238E27FC236}">
                <a16:creationId xmlns:a16="http://schemas.microsoft.com/office/drawing/2014/main" id="{4B914747-5D68-7B88-C19F-11CF133785E7}"/>
              </a:ext>
            </a:extLst>
          </p:cNvPr>
          <p:cNvSpPr/>
          <p:nvPr/>
        </p:nvSpPr>
        <p:spPr>
          <a:xfrm>
            <a:off x="8293846" y="4702390"/>
            <a:ext cx="396000" cy="324000"/>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Picture 78">
            <a:extLst>
              <a:ext uri="{FF2B5EF4-FFF2-40B4-BE49-F238E27FC236}">
                <a16:creationId xmlns:a16="http://schemas.microsoft.com/office/drawing/2014/main" id="{6E080B1A-BB5B-8677-5A47-CC68AEEBA3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8002" y="5481732"/>
            <a:ext cx="588150" cy="588150"/>
          </a:xfrm>
          <a:prstGeom prst="rect">
            <a:avLst/>
          </a:prstGeom>
        </p:spPr>
      </p:pic>
      <p:cxnSp>
        <p:nvCxnSpPr>
          <p:cNvPr id="80" name="Elbow Connector 27">
            <a:extLst>
              <a:ext uri="{FF2B5EF4-FFF2-40B4-BE49-F238E27FC236}">
                <a16:creationId xmlns:a16="http://schemas.microsoft.com/office/drawing/2014/main" id="{7C5F9FC2-4EAA-4D0C-F03D-E799D3D84CA1}"/>
              </a:ext>
            </a:extLst>
          </p:cNvPr>
          <p:cNvCxnSpPr>
            <a:cxnSpLocks/>
            <a:stCxn id="77" idx="2"/>
            <a:endCxn id="79" idx="0"/>
          </p:cNvCxnSpPr>
          <p:nvPr/>
        </p:nvCxnSpPr>
        <p:spPr>
          <a:xfrm flipH="1">
            <a:off x="9042077" y="5159280"/>
            <a:ext cx="3793" cy="322452"/>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2" name="Elbow Connector 81">
            <a:extLst>
              <a:ext uri="{FF2B5EF4-FFF2-40B4-BE49-F238E27FC236}">
                <a16:creationId xmlns:a16="http://schemas.microsoft.com/office/drawing/2014/main" id="{05708CC3-1624-37FE-56CE-0DB46A09A56C}"/>
              </a:ext>
            </a:extLst>
          </p:cNvPr>
          <p:cNvCxnSpPr>
            <a:cxnSpLocks/>
            <a:endCxn id="64" idx="0"/>
          </p:cNvCxnSpPr>
          <p:nvPr/>
        </p:nvCxnSpPr>
        <p:spPr>
          <a:xfrm rot="5400000">
            <a:off x="2519148" y="3209327"/>
            <a:ext cx="1539355" cy="1192322"/>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3" name="Elbow Connector 82">
            <a:extLst>
              <a:ext uri="{FF2B5EF4-FFF2-40B4-BE49-F238E27FC236}">
                <a16:creationId xmlns:a16="http://schemas.microsoft.com/office/drawing/2014/main" id="{EE73E26A-F862-1D1C-29F8-71EB17C6751E}"/>
              </a:ext>
            </a:extLst>
          </p:cNvPr>
          <p:cNvCxnSpPr>
            <a:cxnSpLocks/>
            <a:endCxn id="69" idx="0"/>
          </p:cNvCxnSpPr>
          <p:nvPr/>
        </p:nvCxnSpPr>
        <p:spPr>
          <a:xfrm rot="16200000" flipH="1">
            <a:off x="3592415" y="3328375"/>
            <a:ext cx="1539358" cy="954224"/>
          </a:xfrm>
          <a:prstGeom prst="bentConnector3">
            <a:avLst>
              <a:gd name="adj1" fmla="val 67625"/>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4" name="Elbow Connector 83">
            <a:extLst>
              <a:ext uri="{FF2B5EF4-FFF2-40B4-BE49-F238E27FC236}">
                <a16:creationId xmlns:a16="http://schemas.microsoft.com/office/drawing/2014/main" id="{7B90493A-0EA5-825E-5BEC-C427BDB3B92B}"/>
              </a:ext>
            </a:extLst>
          </p:cNvPr>
          <p:cNvCxnSpPr>
            <a:cxnSpLocks/>
            <a:stCxn id="20" idx="2"/>
            <a:endCxn id="73" idx="0"/>
          </p:cNvCxnSpPr>
          <p:nvPr/>
        </p:nvCxnSpPr>
        <p:spPr>
          <a:xfrm rot="16200000" flipH="1">
            <a:off x="4657800" y="2262992"/>
            <a:ext cx="1536231" cy="3081865"/>
          </a:xfrm>
          <a:prstGeom prst="bentConnector3">
            <a:avLst>
              <a:gd name="adj1" fmla="val 676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5" name="Elbow Connector 84">
            <a:extLst>
              <a:ext uri="{FF2B5EF4-FFF2-40B4-BE49-F238E27FC236}">
                <a16:creationId xmlns:a16="http://schemas.microsoft.com/office/drawing/2014/main" id="{E9498227-827D-D28A-EA82-963AFA13B500}"/>
              </a:ext>
            </a:extLst>
          </p:cNvPr>
          <p:cNvCxnSpPr>
            <a:cxnSpLocks/>
            <a:stCxn id="20" idx="2"/>
            <a:endCxn id="77" idx="0"/>
          </p:cNvCxnSpPr>
          <p:nvPr/>
        </p:nvCxnSpPr>
        <p:spPr>
          <a:xfrm rot="16200000" flipH="1">
            <a:off x="5697311" y="1223481"/>
            <a:ext cx="1536231" cy="5160887"/>
          </a:xfrm>
          <a:prstGeom prst="bentConnector3">
            <a:avLst>
              <a:gd name="adj1" fmla="val 67660"/>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22">
            <a:extLst>
              <a:ext uri="{FF2B5EF4-FFF2-40B4-BE49-F238E27FC236}">
                <a16:creationId xmlns:a16="http://schemas.microsoft.com/office/drawing/2014/main" id="{317C1979-F655-A64A-0C64-27DDC8D46884}"/>
              </a:ext>
            </a:extLst>
          </p:cNvPr>
          <p:cNvCxnSpPr>
            <a:cxnSpLocks/>
            <a:stCxn id="64" idx="3"/>
            <a:endCxn id="69" idx="1"/>
          </p:cNvCxnSpPr>
          <p:nvPr/>
        </p:nvCxnSpPr>
        <p:spPr>
          <a:xfrm>
            <a:off x="3490982" y="4868786"/>
            <a:ext cx="549906" cy="0"/>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7" name="Elbow Connector 22">
            <a:extLst>
              <a:ext uri="{FF2B5EF4-FFF2-40B4-BE49-F238E27FC236}">
                <a16:creationId xmlns:a16="http://schemas.microsoft.com/office/drawing/2014/main" id="{5B6C2533-1DD7-51A6-9271-F921A2D89DF7}"/>
              </a:ext>
            </a:extLst>
          </p:cNvPr>
          <p:cNvCxnSpPr>
            <a:cxnSpLocks/>
            <a:stCxn id="73" idx="1"/>
            <a:endCxn id="69" idx="3"/>
          </p:cNvCxnSpPr>
          <p:nvPr/>
        </p:nvCxnSpPr>
        <p:spPr>
          <a:xfrm flipH="1">
            <a:off x="5637524" y="4865661"/>
            <a:ext cx="531006" cy="3125"/>
          </a:xfrm>
          <a:prstGeom prst="straightConnector1">
            <a:avLst/>
          </a:prstGeom>
          <a:ln w="12700">
            <a:solidFill>
              <a:srgbClr val="545B6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985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44A6A5-479D-0CDE-6E94-D1A79478F81D}"/>
              </a:ext>
            </a:extLst>
          </p:cNvPr>
          <p:cNvPicPr>
            <a:picLocks noChangeAspect="1"/>
          </p:cNvPicPr>
          <p:nvPr/>
        </p:nvPicPr>
        <p:blipFill>
          <a:blip r:embed="rId3"/>
          <a:stretch>
            <a:fillRect/>
          </a:stretch>
        </p:blipFill>
        <p:spPr>
          <a:xfrm>
            <a:off x="64127" y="1308051"/>
            <a:ext cx="1524000" cy="1531620"/>
          </a:xfrm>
          <a:prstGeom prst="rect">
            <a:avLst/>
          </a:prstGeom>
        </p:spPr>
      </p:pic>
      <p:sp>
        <p:nvSpPr>
          <p:cNvPr id="12" name="Rectangle 11">
            <a:extLst>
              <a:ext uri="{FF2B5EF4-FFF2-40B4-BE49-F238E27FC236}">
                <a16:creationId xmlns:a16="http://schemas.microsoft.com/office/drawing/2014/main" id="{FE2420EC-3080-C256-F114-8A8154A47E5B}"/>
              </a:ext>
            </a:extLst>
          </p:cNvPr>
          <p:cNvSpPr/>
          <p:nvPr/>
        </p:nvSpPr>
        <p:spPr>
          <a:xfrm>
            <a:off x="9055762" y="1171376"/>
            <a:ext cx="2322284" cy="1787970"/>
          </a:xfrm>
          <a:prstGeom prst="rect">
            <a:avLst/>
          </a:prstGeom>
          <a:solidFill>
            <a:srgbClr val="007CBC">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Private subnet</a:t>
            </a:r>
          </a:p>
        </p:txBody>
      </p:sp>
      <p:sp>
        <p:nvSpPr>
          <p:cNvPr id="10" name="Rectangle 9">
            <a:extLst>
              <a:ext uri="{FF2B5EF4-FFF2-40B4-BE49-F238E27FC236}">
                <a16:creationId xmlns:a16="http://schemas.microsoft.com/office/drawing/2014/main" id="{C6F0CA63-D1CD-8CE7-19CC-D259D1CD8BF0}"/>
              </a:ext>
            </a:extLst>
          </p:cNvPr>
          <p:cNvSpPr/>
          <p:nvPr/>
        </p:nvSpPr>
        <p:spPr>
          <a:xfrm>
            <a:off x="5792369" y="1151642"/>
            <a:ext cx="2758964" cy="1787970"/>
          </a:xfrm>
          <a:prstGeom prst="rect">
            <a:avLst/>
          </a:prstGeom>
          <a:solidFill>
            <a:srgbClr val="1D8900">
              <a:alpha val="9804"/>
            </a:srgb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a:lstStyle/>
          <a:p>
            <a:pPr eaLnBrk="1" fontAlgn="auto" hangingPunct="1">
              <a:spcBef>
                <a:spcPts val="0"/>
              </a:spcBef>
              <a:spcAft>
                <a:spcPts val="0"/>
              </a:spcAft>
              <a:defRPr/>
            </a:pPr>
            <a:r>
              <a:rPr lang="en-US" sz="1200" dirty="0">
                <a:solidFill>
                  <a:srgbClr val="1E8900"/>
                </a:solidFill>
                <a:latin typeface="Amazon Ember" panose="020B0603020204020204" pitchFamily="34" charset="0"/>
                <a:ea typeface="Amazon Ember" panose="020B0603020204020204" pitchFamily="34" charset="0"/>
                <a:cs typeface="Amazon Ember" panose="020B0603020204020204" pitchFamily="34" charset="0"/>
              </a:rPr>
              <a:t>Public subnet</a:t>
            </a:r>
          </a:p>
        </p:txBody>
      </p:sp>
      <p:sp>
        <p:nvSpPr>
          <p:cNvPr id="4" name="TextBox 39">
            <a:extLst>
              <a:ext uri="{FF2B5EF4-FFF2-40B4-BE49-F238E27FC236}">
                <a16:creationId xmlns:a16="http://schemas.microsoft.com/office/drawing/2014/main" id="{F10E6D13-6F19-924C-23C0-D0247EE54EFD}"/>
              </a:ext>
            </a:extLst>
          </p:cNvPr>
          <p:cNvSpPr txBox="1">
            <a:spLocks noChangeArrowheads="1"/>
          </p:cNvSpPr>
          <p:nvPr/>
        </p:nvSpPr>
        <p:spPr bwMode="auto">
          <a:xfrm>
            <a:off x="317529" y="2713385"/>
            <a:ext cx="1073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Browser</a:t>
            </a:r>
          </a:p>
        </p:txBody>
      </p:sp>
      <p:pic>
        <p:nvPicPr>
          <p:cNvPr id="38" name="Graphic 8">
            <a:extLst>
              <a:ext uri="{FF2B5EF4-FFF2-40B4-BE49-F238E27FC236}">
                <a16:creationId xmlns:a16="http://schemas.microsoft.com/office/drawing/2014/main" id="{04DD1D6C-EB00-AA9F-FFA1-A44D4C46CC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8105" y="16894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7924EBE7-1E2D-B305-805B-CBA977FCD6ED}"/>
              </a:ext>
            </a:extLst>
          </p:cNvPr>
          <p:cNvSpPr txBox="1">
            <a:spLocks noChangeArrowheads="1"/>
          </p:cNvSpPr>
          <p:nvPr/>
        </p:nvSpPr>
        <p:spPr bwMode="auto">
          <a:xfrm>
            <a:off x="2233563" y="2597265"/>
            <a:ext cx="12294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dirty="0">
                <a:latin typeface="Amazon Ember Display" panose="020F0603020204020204" pitchFamily="34" charset="0"/>
                <a:ea typeface="Amazon Ember Display" panose="020F0603020204020204" pitchFamily="34" charset="0"/>
                <a:cs typeface="Amazon Ember Display" panose="020F0603020204020204" pitchFamily="34" charset="0"/>
              </a:rPr>
              <a:t>Amazon S3</a:t>
            </a:r>
          </a:p>
          <a:p>
            <a:pPr algn="ctr" eaLnBrk="1" hangingPunct="1"/>
            <a:r>
              <a:rPr lang="en-US" altLang="en-US" sz="1400" dirty="0">
                <a:solidFill>
                  <a:schemeClr val="accent6"/>
                </a:solidFill>
                <a:latin typeface="Amazon Ember Display" panose="020F0603020204020204" pitchFamily="34" charset="0"/>
                <a:ea typeface="Amazon Ember Display" panose="020F0603020204020204" pitchFamily="34" charset="0"/>
                <a:cs typeface="Amazon Ember Display" panose="020F0603020204020204" pitchFamily="34" charset="0"/>
              </a:rPr>
              <a:t>Static assets</a:t>
            </a:r>
          </a:p>
        </p:txBody>
      </p:sp>
      <p:pic>
        <p:nvPicPr>
          <p:cNvPr id="40" name="Graphic 37">
            <a:extLst>
              <a:ext uri="{FF2B5EF4-FFF2-40B4-BE49-F238E27FC236}">
                <a16:creationId xmlns:a16="http://schemas.microsoft.com/office/drawing/2014/main" id="{4D26B4F6-51EE-D988-B3D2-E716B98DBB7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9600622" y="1688833"/>
            <a:ext cx="763200" cy="76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Graphic 60">
            <a:extLst>
              <a:ext uri="{FF2B5EF4-FFF2-40B4-BE49-F238E27FC236}">
                <a16:creationId xmlns:a16="http://schemas.microsoft.com/office/drawing/2014/main" id="{8843CC55-C5B7-8429-A727-3F91C3BB5DF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6398997" y="1332588"/>
            <a:ext cx="1478852" cy="147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41">
            <a:extLst>
              <a:ext uri="{FF2B5EF4-FFF2-40B4-BE49-F238E27FC236}">
                <a16:creationId xmlns:a16="http://schemas.microsoft.com/office/drawing/2014/main" id="{F28E3E51-FBC7-169B-0D4C-F9129DC9B7DD}"/>
              </a:ext>
            </a:extLst>
          </p:cNvPr>
          <p:cNvSpPr txBox="1"/>
          <p:nvPr/>
        </p:nvSpPr>
        <p:spPr>
          <a:xfrm>
            <a:off x="6668917" y="1708566"/>
            <a:ext cx="914487" cy="738664"/>
          </a:xfrm>
          <a:prstGeom prst="rect">
            <a:avLst/>
          </a:prstGeom>
          <a:noFill/>
        </p:spPr>
        <p:txBody>
          <a:bodyPr wrap="square" lIns="0" rIns="0" rtlCol="0">
            <a:spAutoFit/>
          </a:bodyPr>
          <a:lstStyle/>
          <a:p>
            <a:pPr algn="ctr"/>
            <a:r>
              <a:rPr lang="en-US" sz="1400" dirty="0"/>
              <a:t>Cart</a:t>
            </a:r>
          </a:p>
          <a:p>
            <a:pPr algn="ctr"/>
            <a:r>
              <a:rPr lang="en-US" sz="1400" dirty="0"/>
              <a:t>Account</a:t>
            </a:r>
          </a:p>
          <a:p>
            <a:pPr algn="ctr"/>
            <a:r>
              <a:rPr lang="en-US" sz="1400" dirty="0"/>
              <a:t>User</a:t>
            </a:r>
          </a:p>
        </p:txBody>
      </p:sp>
      <p:cxnSp>
        <p:nvCxnSpPr>
          <p:cNvPr id="43" name="Straight Arrow Connector 42">
            <a:extLst>
              <a:ext uri="{FF2B5EF4-FFF2-40B4-BE49-F238E27FC236}">
                <a16:creationId xmlns:a16="http://schemas.microsoft.com/office/drawing/2014/main" id="{AF1B1D66-9E40-023D-C8F5-FD3E829D51C4}"/>
              </a:ext>
            </a:extLst>
          </p:cNvPr>
          <p:cNvCxnSpPr>
            <a:cxnSpLocks/>
            <a:stCxn id="15" idx="3"/>
            <a:endCxn id="38" idx="1"/>
          </p:cNvCxnSpPr>
          <p:nvPr/>
        </p:nvCxnSpPr>
        <p:spPr>
          <a:xfrm flipV="1">
            <a:off x="1588127" y="2070433"/>
            <a:ext cx="879978" cy="3428"/>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3B4F68C-D0AF-2F1C-87DA-1CD673548A84}"/>
              </a:ext>
            </a:extLst>
          </p:cNvPr>
          <p:cNvCxnSpPr>
            <a:cxnSpLocks/>
            <a:stCxn id="41" idx="3"/>
            <a:endCxn id="40" idx="1"/>
          </p:cNvCxnSpPr>
          <p:nvPr/>
        </p:nvCxnSpPr>
        <p:spPr>
          <a:xfrm flipV="1">
            <a:off x="7877849" y="2070433"/>
            <a:ext cx="1722773" cy="1581"/>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469FA15-C015-C805-3853-47B637BE1979}"/>
              </a:ext>
            </a:extLst>
          </p:cNvPr>
          <p:cNvCxnSpPr>
            <a:cxnSpLocks/>
            <a:stCxn id="38" idx="3"/>
            <a:endCxn id="41" idx="1"/>
          </p:cNvCxnSpPr>
          <p:nvPr/>
        </p:nvCxnSpPr>
        <p:spPr>
          <a:xfrm>
            <a:off x="3230105" y="2070433"/>
            <a:ext cx="3168892" cy="1581"/>
          </a:xfrm>
          <a:prstGeom prst="straightConnector1">
            <a:avLst/>
          </a:prstGeom>
          <a:ln w="127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E209FA3-596E-9C36-B7D0-2D248E7DF097}"/>
              </a:ext>
            </a:extLst>
          </p:cNvPr>
          <p:cNvSpPr/>
          <p:nvPr/>
        </p:nvSpPr>
        <p:spPr bwMode="auto">
          <a:xfrm>
            <a:off x="1626997" y="231742"/>
            <a:ext cx="10360687" cy="363773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endParaRPr lang="en-US" sz="1200" dirty="0">
              <a:solidFill>
                <a:sysClr val="windowText" lastClr="000000"/>
              </a:solidFill>
              <a:latin typeface="Amazon Ember" panose="020B0603020204020204" pitchFamily="34" charset="0"/>
              <a:ea typeface="Amazon Ember" panose="020B0603020204020204" pitchFamily="34" charset="0"/>
              <a:cs typeface="Amazon Ember" panose="020B0603020204020204" pitchFamily="34" charset="0"/>
            </a:endParaRPr>
          </a:p>
        </p:txBody>
      </p:sp>
      <p:pic>
        <p:nvPicPr>
          <p:cNvPr id="5" name="Graphic 4">
            <a:extLst>
              <a:ext uri="{FF2B5EF4-FFF2-40B4-BE49-F238E27FC236}">
                <a16:creationId xmlns:a16="http://schemas.microsoft.com/office/drawing/2014/main" id="{C189736C-855F-4C35-C7AD-72E052E7744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626997" y="229048"/>
            <a:ext cx="381000" cy="381000"/>
          </a:xfrm>
          <a:prstGeom prst="rect">
            <a:avLst/>
          </a:prstGeom>
        </p:spPr>
      </p:pic>
      <p:sp>
        <p:nvSpPr>
          <p:cNvPr id="6" name="Rectangle 5">
            <a:extLst>
              <a:ext uri="{FF2B5EF4-FFF2-40B4-BE49-F238E27FC236}">
                <a16:creationId xmlns:a16="http://schemas.microsoft.com/office/drawing/2014/main" id="{8E263DEF-A3E6-792E-0B05-D2358EF170E8}"/>
              </a:ext>
            </a:extLst>
          </p:cNvPr>
          <p:cNvSpPr/>
          <p:nvPr/>
        </p:nvSpPr>
        <p:spPr>
          <a:xfrm>
            <a:off x="2163436" y="671367"/>
            <a:ext cx="9542894" cy="2991810"/>
          </a:xfrm>
          <a:prstGeom prst="rect">
            <a:avLst/>
          </a:prstGeom>
          <a:noFill/>
          <a:ln w="12700">
            <a:solidFill>
              <a:srgbClr val="5B9CD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rgbClr val="5B9CD5"/>
                </a:solidFill>
                <a:latin typeface="Amazon Ember" panose="020B0603020204020204" pitchFamily="34" charset="0"/>
                <a:ea typeface="Amazon Ember" panose="020B0603020204020204" pitchFamily="34" charset="0"/>
                <a:cs typeface="Amazon Ember" panose="020B0603020204020204" pitchFamily="34" charset="0"/>
              </a:rPr>
              <a:t>Region</a:t>
            </a:r>
          </a:p>
        </p:txBody>
      </p:sp>
      <p:pic>
        <p:nvPicPr>
          <p:cNvPr id="7" name="Graphic 6">
            <a:extLst>
              <a:ext uri="{FF2B5EF4-FFF2-40B4-BE49-F238E27FC236}">
                <a16:creationId xmlns:a16="http://schemas.microsoft.com/office/drawing/2014/main" id="{21C0D11C-D4EA-70E0-C054-D9416C12083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162959" y="664874"/>
            <a:ext cx="381000" cy="381000"/>
          </a:xfrm>
          <a:prstGeom prst="rect">
            <a:avLst/>
          </a:prstGeom>
        </p:spPr>
      </p:pic>
      <p:sp>
        <p:nvSpPr>
          <p:cNvPr id="8" name="Rectangle 7">
            <a:extLst>
              <a:ext uri="{FF2B5EF4-FFF2-40B4-BE49-F238E27FC236}">
                <a16:creationId xmlns:a16="http://schemas.microsoft.com/office/drawing/2014/main" id="{35249AED-03A6-E705-5885-6195A077D2F8}"/>
              </a:ext>
            </a:extLst>
          </p:cNvPr>
          <p:cNvSpPr/>
          <p:nvPr/>
        </p:nvSpPr>
        <p:spPr>
          <a:xfrm>
            <a:off x="5240483" y="772450"/>
            <a:ext cx="6284975" cy="2654266"/>
          </a:xfrm>
          <a:prstGeom prst="rect">
            <a:avLst/>
          </a:prstGeom>
          <a:noFill/>
          <a:ln w="12700">
            <a:solidFill>
              <a:srgbClr val="1E89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rgbClr val="1E8900"/>
                </a:solidFill>
                <a:latin typeface="Amazon Ember" panose="020B0603020204020204" pitchFamily="34" charset="0"/>
                <a:ea typeface="Amazon Ember" panose="020B0603020204020204" pitchFamily="34" charset="0"/>
                <a:cs typeface="Amazon Ember" panose="020B0603020204020204" pitchFamily="34" charset="0"/>
              </a:rPr>
              <a:t>VPC</a:t>
            </a:r>
          </a:p>
        </p:txBody>
      </p:sp>
      <p:pic>
        <p:nvPicPr>
          <p:cNvPr id="9" name="Graphic 8">
            <a:extLst>
              <a:ext uri="{FF2B5EF4-FFF2-40B4-BE49-F238E27FC236}">
                <a16:creationId xmlns:a16="http://schemas.microsoft.com/office/drawing/2014/main" id="{F44CB067-0AEB-4BBE-142B-4CAB45C9EC0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240484" y="774038"/>
            <a:ext cx="381000" cy="381000"/>
          </a:xfrm>
          <a:prstGeom prst="rect">
            <a:avLst/>
          </a:prstGeom>
        </p:spPr>
      </p:pic>
      <p:pic>
        <p:nvPicPr>
          <p:cNvPr id="11" name="Graphic 10">
            <a:extLst>
              <a:ext uri="{FF2B5EF4-FFF2-40B4-BE49-F238E27FC236}">
                <a16:creationId xmlns:a16="http://schemas.microsoft.com/office/drawing/2014/main" id="{2344510D-FD96-7CAB-1DA2-2CB6BBB7836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793004" y="1153230"/>
            <a:ext cx="381000" cy="381000"/>
          </a:xfrm>
          <a:prstGeom prst="rect">
            <a:avLst/>
          </a:prstGeom>
        </p:spPr>
      </p:pic>
      <p:pic>
        <p:nvPicPr>
          <p:cNvPr id="13" name="Graphic 12">
            <a:extLst>
              <a:ext uri="{FF2B5EF4-FFF2-40B4-BE49-F238E27FC236}">
                <a16:creationId xmlns:a16="http://schemas.microsoft.com/office/drawing/2014/main" id="{A00833C9-4FA4-844B-DF07-C6842850350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060524" y="1172964"/>
            <a:ext cx="381000" cy="381000"/>
          </a:xfrm>
          <a:prstGeom prst="rect">
            <a:avLst/>
          </a:prstGeom>
        </p:spPr>
      </p:pic>
    </p:spTree>
    <p:extLst>
      <p:ext uri="{BB962C8B-B14F-4D97-AF65-F5344CB8AC3E}">
        <p14:creationId xmlns:p14="http://schemas.microsoft.com/office/powerpoint/2010/main" val="22966499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7132</TotalTime>
  <Words>1001</Words>
  <Application>Microsoft Macintosh PowerPoint</Application>
  <PresentationFormat>Widescreen</PresentationFormat>
  <Paragraphs>201</Paragraphs>
  <Slides>15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Amazon Ember</vt:lpstr>
      <vt:lpstr>Amazon Ember Display</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198</cp:revision>
  <dcterms:created xsi:type="dcterms:W3CDTF">2022-10-14T09:07:20Z</dcterms:created>
  <dcterms:modified xsi:type="dcterms:W3CDTF">2023-05-19T03:02:19Z</dcterms:modified>
</cp:coreProperties>
</file>