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70" r:id="rId2"/>
    <p:sldId id="268" r:id="rId3"/>
    <p:sldId id="272" r:id="rId4"/>
    <p:sldId id="271" r:id="rId5"/>
    <p:sldId id="274" r:id="rId6"/>
    <p:sldId id="275" r:id="rId7"/>
    <p:sldId id="273" r:id="rId8"/>
    <p:sldId id="26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05"/>
    <p:restoredTop sz="97399"/>
  </p:normalViewPr>
  <p:slideViewPr>
    <p:cSldViewPr snapToGrid="0">
      <p:cViewPr varScale="1">
        <p:scale>
          <a:sx n="173" d="100"/>
          <a:sy n="173" d="100"/>
        </p:scale>
        <p:origin x="232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01F1DA-5179-0140-90AB-13DD80045CDD}" type="datetimeFigureOut">
              <a:rPr lang="en-AU" smtClean="0"/>
              <a:t>7/6/2023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96D1D0-1D52-FC41-84A3-4F9A2C8605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6047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96D1D0-1D52-FC41-84A3-4F9A2C86058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0113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494FE-AE85-5D61-BB68-4B278A9202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25FB38-4538-7D49-A455-CE3C2AEC23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5CA04-DFE0-B474-5B56-49D476773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8844F-65A2-6548-9CC9-8CC5CD888CB2}" type="datetimeFigureOut">
              <a:rPr lang="en-AU" smtClean="0"/>
              <a:t>7/6/2023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EA5830-2BC2-1932-4D24-3E480357D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57274A-E389-64C8-6556-43B18ABDD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052E4-BFBD-F444-9B0A-CF1AC89C01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9758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86128-3AE0-2DE4-1716-3DB36608D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AD8BB9-4CAB-E5A2-14FB-6FC49E071C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94878-AAF7-2258-DD30-57D6A421C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8844F-65A2-6548-9CC9-8CC5CD888CB2}" type="datetimeFigureOut">
              <a:rPr lang="en-AU" smtClean="0"/>
              <a:t>7/6/2023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68204F-8F93-E5E6-B4A5-FB6DC09CF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B6EC0C-AD92-C9CB-A808-C62CCE9F2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052E4-BFBD-F444-9B0A-CF1AC89C01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079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C95A5C-573B-372F-3454-73602C0C49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AF818C-3588-EE64-E56A-942245E1D6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4DD1C3-5C99-96A5-DFB5-8D9EF0692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8844F-65A2-6548-9CC9-8CC5CD888CB2}" type="datetimeFigureOut">
              <a:rPr lang="en-AU" smtClean="0"/>
              <a:t>7/6/2023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6E682A-5624-43BA-3E29-F1A714237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2B0109-474B-4FE5-D873-EB896CEA2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052E4-BFBD-F444-9B0A-CF1AC89C01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1683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64FF1-94D4-7C2D-5178-93230B8F0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47093D-8DD1-8AE8-15EA-AC4DC3E6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9B28DF-9FDF-E8CE-471B-F531760A8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8844F-65A2-6548-9CC9-8CC5CD888CB2}" type="datetimeFigureOut">
              <a:rPr lang="en-AU" smtClean="0"/>
              <a:t>7/6/2023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7B17D8-3993-4C02-256F-512643A1A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351B2-AA1A-6095-BC8C-7A588B147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052E4-BFBD-F444-9B0A-CF1AC89C01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1246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B7A86-4AF3-D407-7421-2509AAE1F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F3C912-EDA9-484D-5B97-BAB70363EA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BF5FC5-990E-8D5B-74D6-E67A09094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8844F-65A2-6548-9CC9-8CC5CD888CB2}" type="datetimeFigureOut">
              <a:rPr lang="en-AU" smtClean="0"/>
              <a:t>7/6/2023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F5C0C0-E868-2CE3-9BEB-9BD522ECF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BC2C85-56FA-B038-22A8-00507D1E3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052E4-BFBD-F444-9B0A-CF1AC89C01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0780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3F74C-DAD2-05FD-3FFC-2260234D4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FD0973-1EC8-8010-29C4-2C6D79D882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805016-4F5F-11C9-F684-F97D558D71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971A9A-DBB5-0332-25E0-A686FD0D3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8844F-65A2-6548-9CC9-8CC5CD888CB2}" type="datetimeFigureOut">
              <a:rPr lang="en-AU" smtClean="0"/>
              <a:t>7/6/2023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F8B2B-946E-208B-254D-6CAB1C62E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C95D31-098F-4650-4AA4-A7D7F2028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052E4-BFBD-F444-9B0A-CF1AC89C01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6720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DC8AE-B38B-259E-2362-53319986D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37FE1D-A970-9659-C590-E3A49A53F1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2DA9AB-E009-6E98-3AB7-1CBBCD3665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8BDD60-7276-C7B1-AADB-66A5A14ABF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C58375-DD93-09DB-1EC9-6C04E75E2B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DBD2A4-BA78-93A6-D0DB-F2721A55F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8844F-65A2-6548-9CC9-8CC5CD888CB2}" type="datetimeFigureOut">
              <a:rPr lang="en-AU" smtClean="0"/>
              <a:t>7/6/2023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F372FF-7405-2156-582C-0E512EA24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A1A06C-6CEA-36D4-FA78-A559C80A3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052E4-BFBD-F444-9B0A-CF1AC89C01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9267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FD0D2-823D-1311-ECBC-498E5324F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39C7E2-AB15-DD92-7AB4-243E3C2A8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8844F-65A2-6548-9CC9-8CC5CD888CB2}" type="datetimeFigureOut">
              <a:rPr lang="en-AU" smtClean="0"/>
              <a:t>7/6/2023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2F7A84-07E1-982F-F6DB-28CD2BFE9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4D6F09-F605-601E-A205-DBF47570F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052E4-BFBD-F444-9B0A-CF1AC89C01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9343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12EC0C-7591-1E3B-9580-02304A301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8844F-65A2-6548-9CC9-8CC5CD888CB2}" type="datetimeFigureOut">
              <a:rPr lang="en-AU" smtClean="0"/>
              <a:t>7/6/2023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F14D8F-0C94-A63C-7938-329DE246C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98F2FB-1AE7-164D-50E2-EDB984864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052E4-BFBD-F444-9B0A-CF1AC89C01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9694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2D3D3-B796-6FD0-1000-98CA78C21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9A0FC-A030-7B11-1522-A46076F548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4E6C4E-4FC0-173C-BB3A-179152252C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2DDB36-245A-D256-C205-7A7EE6031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8844F-65A2-6548-9CC9-8CC5CD888CB2}" type="datetimeFigureOut">
              <a:rPr lang="en-AU" smtClean="0"/>
              <a:t>7/6/2023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1B1175-0D7A-D43B-7597-2DB4BC0D1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E616FF-4441-7843-E19A-F7A8DB117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052E4-BFBD-F444-9B0A-CF1AC89C01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696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E9747-CB39-350A-F894-5698EF844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615FCA-F254-75C0-0A6C-2814D9CC31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15F144-E1A5-A5D7-E738-C6059FB039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2AAB57-A138-AB34-339B-C6455B6CE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8844F-65A2-6548-9CC9-8CC5CD888CB2}" type="datetimeFigureOut">
              <a:rPr lang="en-AU" smtClean="0"/>
              <a:t>7/6/2023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67A6E8-D440-81CE-6BFB-0F52BD56A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67821F-B386-FC03-EBAA-F70DD9129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052E4-BFBD-F444-9B0A-CF1AC89C01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22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0F093B-E9BB-AA3A-674F-7A6ED9FE1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89D220-F81B-C7AE-1B0D-55AFF96C18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B39212-2EC0-119A-F025-576BC185DB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8844F-65A2-6548-9CC9-8CC5CD888CB2}" type="datetimeFigureOut">
              <a:rPr lang="en-AU" smtClean="0"/>
              <a:t>7/6/2023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B3B49-AC95-CF60-B5DF-649C07732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4757C6-AEA2-6609-EE45-9FB855260D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1052E4-BFBD-F444-9B0A-CF1AC89C01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9966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7.pn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12" Type="http://schemas.openxmlformats.org/officeDocument/2006/relationships/image" Target="../media/image6.png"/><Relationship Id="rId17" Type="http://schemas.openxmlformats.org/officeDocument/2006/relationships/image" Target="../media/image12.svg"/><Relationship Id="rId2" Type="http://schemas.openxmlformats.org/officeDocument/2006/relationships/image" Target="../media/image13.pn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6.svg"/><Relationship Id="rId15" Type="http://schemas.openxmlformats.org/officeDocument/2006/relationships/image" Target="../media/image10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svg"/><Relationship Id="rId1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1">
            <a:extLst>
              <a:ext uri="{FF2B5EF4-FFF2-40B4-BE49-F238E27FC236}">
                <a16:creationId xmlns:a16="http://schemas.microsoft.com/office/drawing/2014/main" id="{D63453FB-A759-1DEB-3936-DA190F5FFDB3}"/>
              </a:ext>
            </a:extLst>
          </p:cNvPr>
          <p:cNvSpPr>
            <a:spLocks/>
          </p:cNvSpPr>
          <p:nvPr/>
        </p:nvSpPr>
        <p:spPr bwMode="auto">
          <a:xfrm>
            <a:off x="152112" y="2679094"/>
            <a:ext cx="1117600" cy="352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en-AU" altLang="en-US" sz="1200" dirty="0">
                <a:solidFill>
                  <a:srgbClr val="474746">
                    <a:lumMod val="50000"/>
                  </a:srgbClr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Browser</a:t>
            </a:r>
          </a:p>
        </p:txBody>
      </p:sp>
      <p:pic>
        <p:nvPicPr>
          <p:cNvPr id="3" name="Graphic 24">
            <a:extLst>
              <a:ext uri="{FF2B5EF4-FFF2-40B4-BE49-F238E27FC236}">
                <a16:creationId xmlns:a16="http://schemas.microsoft.com/office/drawing/2014/main" id="{540BAE36-4B26-733F-4C09-51B8696E77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62" y="2214231"/>
            <a:ext cx="4699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Graphic 15">
            <a:extLst>
              <a:ext uri="{FF2B5EF4-FFF2-40B4-BE49-F238E27FC236}">
                <a16:creationId xmlns:a16="http://schemas.microsoft.com/office/drawing/2014/main" id="{93D1D7B1-801A-AB21-3FDE-E4FF4BABF4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62" y="3254871"/>
            <a:ext cx="4699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2841B3-128A-ED1E-2B86-FA2907DF7B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337" y="3783509"/>
            <a:ext cx="1073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solidFill>
                  <a:srgbClr val="00000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Mobile client</a:t>
            </a:r>
          </a:p>
        </p:txBody>
      </p:sp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id="{973F271B-DF5B-D8D7-85BB-6CA121E14210}"/>
              </a:ext>
            </a:extLst>
          </p:cNvPr>
          <p:cNvCxnSpPr>
            <a:cxnSpLocks/>
            <a:stCxn id="4" idx="3"/>
            <a:endCxn id="8" idx="1"/>
          </p:cNvCxnSpPr>
          <p:nvPr/>
        </p:nvCxnSpPr>
        <p:spPr>
          <a:xfrm flipV="1">
            <a:off x="945862" y="2449182"/>
            <a:ext cx="842824" cy="1040639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22">
            <a:extLst>
              <a:ext uri="{FF2B5EF4-FFF2-40B4-BE49-F238E27FC236}">
                <a16:creationId xmlns:a16="http://schemas.microsoft.com/office/drawing/2014/main" id="{C0D3985B-4DEA-167E-B594-14E650DA89DB}"/>
              </a:ext>
            </a:extLst>
          </p:cNvPr>
          <p:cNvCxnSpPr>
            <a:cxnSpLocks/>
            <a:stCxn id="3" idx="3"/>
            <a:endCxn id="8" idx="1"/>
          </p:cNvCxnSpPr>
          <p:nvPr/>
        </p:nvCxnSpPr>
        <p:spPr>
          <a:xfrm>
            <a:off x="945862" y="2449181"/>
            <a:ext cx="842824" cy="1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66E68F6-D39E-7A33-8157-A408161D7B0B}"/>
              </a:ext>
            </a:extLst>
          </p:cNvPr>
          <p:cNvSpPr/>
          <p:nvPr/>
        </p:nvSpPr>
        <p:spPr>
          <a:xfrm>
            <a:off x="1788686" y="2180121"/>
            <a:ext cx="1248054" cy="53812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Store front UI</a:t>
            </a:r>
          </a:p>
        </p:txBody>
      </p:sp>
      <p:cxnSp>
        <p:nvCxnSpPr>
          <p:cNvPr id="9" name="Elbow Connector 22">
            <a:extLst>
              <a:ext uri="{FF2B5EF4-FFF2-40B4-BE49-F238E27FC236}">
                <a16:creationId xmlns:a16="http://schemas.microsoft.com/office/drawing/2014/main" id="{B40C3B87-CAEB-815C-9A1D-806205BDAFB1}"/>
              </a:ext>
            </a:extLst>
          </p:cNvPr>
          <p:cNvCxnSpPr>
            <a:cxnSpLocks/>
            <a:stCxn id="8" idx="3"/>
            <a:endCxn id="20" idx="1"/>
          </p:cNvCxnSpPr>
          <p:nvPr/>
        </p:nvCxnSpPr>
        <p:spPr>
          <a:xfrm flipV="1">
            <a:off x="3036740" y="2449047"/>
            <a:ext cx="551702" cy="135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D8E8A4F5-2537-E410-0526-D09378D21332}"/>
              </a:ext>
            </a:extLst>
          </p:cNvPr>
          <p:cNvSpPr/>
          <p:nvPr/>
        </p:nvSpPr>
        <p:spPr>
          <a:xfrm>
            <a:off x="3588442" y="1862284"/>
            <a:ext cx="593082" cy="11735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Proxy</a:t>
            </a:r>
          </a:p>
        </p:txBody>
      </p:sp>
      <p:cxnSp>
        <p:nvCxnSpPr>
          <p:cNvPr id="22" name="Elbow Connector 22">
            <a:extLst>
              <a:ext uri="{FF2B5EF4-FFF2-40B4-BE49-F238E27FC236}">
                <a16:creationId xmlns:a16="http://schemas.microsoft.com/office/drawing/2014/main" id="{20E1A57D-E993-4FF9-369B-9E058D9DDEE0}"/>
              </a:ext>
            </a:extLst>
          </p:cNvPr>
          <p:cNvCxnSpPr>
            <a:cxnSpLocks/>
            <a:stCxn id="20" idx="3"/>
          </p:cNvCxnSpPr>
          <p:nvPr/>
        </p:nvCxnSpPr>
        <p:spPr>
          <a:xfrm>
            <a:off x="4181524" y="2449047"/>
            <a:ext cx="711302" cy="2391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22">
            <a:extLst>
              <a:ext uri="{FF2B5EF4-FFF2-40B4-BE49-F238E27FC236}">
                <a16:creationId xmlns:a16="http://schemas.microsoft.com/office/drawing/2014/main" id="{D64BC395-A323-FE3E-FCDA-1139714ADCD7}"/>
              </a:ext>
            </a:extLst>
          </p:cNvPr>
          <p:cNvCxnSpPr>
            <a:cxnSpLocks/>
            <a:stCxn id="15" idx="3"/>
            <a:endCxn id="13" idx="1"/>
          </p:cNvCxnSpPr>
          <p:nvPr/>
        </p:nvCxnSpPr>
        <p:spPr>
          <a:xfrm flipV="1">
            <a:off x="8899675" y="2446981"/>
            <a:ext cx="1618317" cy="2393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5D8AA2FC-C885-4DA3-3D63-19AD98EE09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992" y="1745993"/>
            <a:ext cx="1401975" cy="14019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959A21E-20CF-BE7B-D98B-AC61F13C242C}"/>
              </a:ext>
            </a:extLst>
          </p:cNvPr>
          <p:cNvSpPr txBox="1"/>
          <p:nvPr/>
        </p:nvSpPr>
        <p:spPr>
          <a:xfrm>
            <a:off x="10080895" y="3173046"/>
            <a:ext cx="2111105" cy="34586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Common monolithic DB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AF85FA9-CA0E-CEAE-2204-0E576FB4B43A}"/>
              </a:ext>
            </a:extLst>
          </p:cNvPr>
          <p:cNvSpPr/>
          <p:nvPr/>
        </p:nvSpPr>
        <p:spPr>
          <a:xfrm>
            <a:off x="4892826" y="1382981"/>
            <a:ext cx="4006849" cy="213278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endParaRPr lang="en-US" sz="120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6" name="AutoShape 41">
            <a:extLst>
              <a:ext uri="{FF2B5EF4-FFF2-40B4-BE49-F238E27FC236}">
                <a16:creationId xmlns:a16="http://schemas.microsoft.com/office/drawing/2014/main" id="{DAD81257-3332-C17D-8859-8A975B3A51CC}"/>
              </a:ext>
            </a:extLst>
          </p:cNvPr>
          <p:cNvSpPr>
            <a:spLocks/>
          </p:cNvSpPr>
          <p:nvPr/>
        </p:nvSpPr>
        <p:spPr bwMode="auto">
          <a:xfrm>
            <a:off x="6031525" y="1591930"/>
            <a:ext cx="1614904" cy="5556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prstDash val="solid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r>
              <a:rPr lang="en-AU" altLang="en-US" sz="12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 User service</a:t>
            </a:r>
          </a:p>
        </p:txBody>
      </p:sp>
      <p:sp>
        <p:nvSpPr>
          <p:cNvPr id="17" name="Hexagon 16">
            <a:extLst>
              <a:ext uri="{FF2B5EF4-FFF2-40B4-BE49-F238E27FC236}">
                <a16:creationId xmlns:a16="http://schemas.microsoft.com/office/drawing/2014/main" id="{29A84C1C-DFB5-825E-E830-6AF2EFFADB1C}"/>
              </a:ext>
            </a:extLst>
          </p:cNvPr>
          <p:cNvSpPr/>
          <p:nvPr/>
        </p:nvSpPr>
        <p:spPr>
          <a:xfrm>
            <a:off x="6093462" y="1709544"/>
            <a:ext cx="396000" cy="324000"/>
          </a:xfrm>
          <a:prstGeom prst="hexagon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utoShape 41">
            <a:extLst>
              <a:ext uri="{FF2B5EF4-FFF2-40B4-BE49-F238E27FC236}">
                <a16:creationId xmlns:a16="http://schemas.microsoft.com/office/drawing/2014/main" id="{CF4DAE68-162F-B97E-BF7B-D68E2AD82619}"/>
              </a:ext>
            </a:extLst>
          </p:cNvPr>
          <p:cNvSpPr>
            <a:spLocks/>
          </p:cNvSpPr>
          <p:nvPr/>
        </p:nvSpPr>
        <p:spPr bwMode="auto">
          <a:xfrm>
            <a:off x="5032484" y="2437958"/>
            <a:ext cx="1614904" cy="5556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en-AU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 Cart service</a:t>
            </a:r>
          </a:p>
        </p:txBody>
      </p:sp>
      <p:sp>
        <p:nvSpPr>
          <p:cNvPr id="21" name="Hexagon 20">
            <a:extLst>
              <a:ext uri="{FF2B5EF4-FFF2-40B4-BE49-F238E27FC236}">
                <a16:creationId xmlns:a16="http://schemas.microsoft.com/office/drawing/2014/main" id="{9EEFC7A7-2E85-1585-8D43-93D3BFD34B8C}"/>
              </a:ext>
            </a:extLst>
          </p:cNvPr>
          <p:cNvSpPr/>
          <p:nvPr/>
        </p:nvSpPr>
        <p:spPr>
          <a:xfrm>
            <a:off x="5094421" y="2555572"/>
            <a:ext cx="396000" cy="324000"/>
          </a:xfrm>
          <a:prstGeom prst="hexagon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utoShape 41">
            <a:extLst>
              <a:ext uri="{FF2B5EF4-FFF2-40B4-BE49-F238E27FC236}">
                <a16:creationId xmlns:a16="http://schemas.microsoft.com/office/drawing/2014/main" id="{89B370F8-B535-5429-55FB-C83F200F9820}"/>
              </a:ext>
            </a:extLst>
          </p:cNvPr>
          <p:cNvSpPr>
            <a:spLocks/>
          </p:cNvSpPr>
          <p:nvPr/>
        </p:nvSpPr>
        <p:spPr bwMode="auto">
          <a:xfrm>
            <a:off x="6997091" y="2441215"/>
            <a:ext cx="1772316" cy="5556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 w="12700" cap="flat" cmpd="sng">
            <a:solidFill>
              <a:srgbClr val="120802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en-AU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 Account service</a:t>
            </a: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CABE64A4-C77C-A8DD-AA15-B354C3DFEFE4}"/>
              </a:ext>
            </a:extLst>
          </p:cNvPr>
          <p:cNvSpPr/>
          <p:nvPr/>
        </p:nvSpPr>
        <p:spPr>
          <a:xfrm>
            <a:off x="7059028" y="2558829"/>
            <a:ext cx="396000" cy="324000"/>
          </a:xfrm>
          <a:prstGeom prst="hex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Elbow Connector 22">
            <a:extLst>
              <a:ext uri="{FF2B5EF4-FFF2-40B4-BE49-F238E27FC236}">
                <a16:creationId xmlns:a16="http://schemas.microsoft.com/office/drawing/2014/main" id="{DFFA89E3-472F-7C74-4476-19B83547413B}"/>
              </a:ext>
            </a:extLst>
          </p:cNvPr>
          <p:cNvCxnSpPr>
            <a:cxnSpLocks/>
          </p:cNvCxnSpPr>
          <p:nvPr/>
        </p:nvCxnSpPr>
        <p:spPr>
          <a:xfrm flipV="1">
            <a:off x="5392974" y="1888796"/>
            <a:ext cx="638550" cy="546863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421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1">
            <a:extLst>
              <a:ext uri="{FF2B5EF4-FFF2-40B4-BE49-F238E27FC236}">
                <a16:creationId xmlns:a16="http://schemas.microsoft.com/office/drawing/2014/main" id="{D63453FB-A759-1DEB-3936-DA190F5FFDB3}"/>
              </a:ext>
            </a:extLst>
          </p:cNvPr>
          <p:cNvSpPr>
            <a:spLocks/>
          </p:cNvSpPr>
          <p:nvPr/>
        </p:nvSpPr>
        <p:spPr bwMode="auto">
          <a:xfrm>
            <a:off x="152112" y="2679094"/>
            <a:ext cx="1117600" cy="352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en-AU" altLang="en-US" sz="1200" dirty="0">
                <a:solidFill>
                  <a:srgbClr val="474746">
                    <a:lumMod val="50000"/>
                  </a:srgbClr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Browser</a:t>
            </a:r>
          </a:p>
        </p:txBody>
      </p:sp>
      <p:pic>
        <p:nvPicPr>
          <p:cNvPr id="3" name="Graphic 24">
            <a:extLst>
              <a:ext uri="{FF2B5EF4-FFF2-40B4-BE49-F238E27FC236}">
                <a16:creationId xmlns:a16="http://schemas.microsoft.com/office/drawing/2014/main" id="{540BAE36-4B26-733F-4C09-51B8696E77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62" y="2214231"/>
            <a:ext cx="4699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Graphic 15">
            <a:extLst>
              <a:ext uri="{FF2B5EF4-FFF2-40B4-BE49-F238E27FC236}">
                <a16:creationId xmlns:a16="http://schemas.microsoft.com/office/drawing/2014/main" id="{93D1D7B1-801A-AB21-3FDE-E4FF4BABF4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62" y="3254871"/>
            <a:ext cx="4699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2841B3-128A-ED1E-2B86-FA2907DF7B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337" y="3783509"/>
            <a:ext cx="1073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solidFill>
                  <a:srgbClr val="00000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Mobile client</a:t>
            </a:r>
          </a:p>
        </p:txBody>
      </p:sp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id="{973F271B-DF5B-D8D7-85BB-6CA121E14210}"/>
              </a:ext>
            </a:extLst>
          </p:cNvPr>
          <p:cNvCxnSpPr>
            <a:cxnSpLocks/>
            <a:stCxn id="4" idx="3"/>
            <a:endCxn id="8" idx="1"/>
          </p:cNvCxnSpPr>
          <p:nvPr/>
        </p:nvCxnSpPr>
        <p:spPr>
          <a:xfrm flipV="1">
            <a:off x="945862" y="2449182"/>
            <a:ext cx="842824" cy="1040639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22">
            <a:extLst>
              <a:ext uri="{FF2B5EF4-FFF2-40B4-BE49-F238E27FC236}">
                <a16:creationId xmlns:a16="http://schemas.microsoft.com/office/drawing/2014/main" id="{C0D3985B-4DEA-167E-B594-14E650DA89DB}"/>
              </a:ext>
            </a:extLst>
          </p:cNvPr>
          <p:cNvCxnSpPr>
            <a:cxnSpLocks/>
            <a:stCxn id="3" idx="3"/>
            <a:endCxn id="8" idx="1"/>
          </p:cNvCxnSpPr>
          <p:nvPr/>
        </p:nvCxnSpPr>
        <p:spPr>
          <a:xfrm>
            <a:off x="945862" y="2449181"/>
            <a:ext cx="842824" cy="1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66E68F6-D39E-7A33-8157-A408161D7B0B}"/>
              </a:ext>
            </a:extLst>
          </p:cNvPr>
          <p:cNvSpPr/>
          <p:nvPr/>
        </p:nvSpPr>
        <p:spPr>
          <a:xfrm>
            <a:off x="1788686" y="2180121"/>
            <a:ext cx="1248054" cy="53812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Store front UI</a:t>
            </a:r>
          </a:p>
        </p:txBody>
      </p:sp>
      <p:cxnSp>
        <p:nvCxnSpPr>
          <p:cNvPr id="9" name="Elbow Connector 22">
            <a:extLst>
              <a:ext uri="{FF2B5EF4-FFF2-40B4-BE49-F238E27FC236}">
                <a16:creationId xmlns:a16="http://schemas.microsoft.com/office/drawing/2014/main" id="{B40C3B87-CAEB-815C-9A1D-806205BDAFB1}"/>
              </a:ext>
            </a:extLst>
          </p:cNvPr>
          <p:cNvCxnSpPr>
            <a:cxnSpLocks/>
            <a:stCxn id="8" idx="3"/>
            <a:endCxn id="20" idx="1"/>
          </p:cNvCxnSpPr>
          <p:nvPr/>
        </p:nvCxnSpPr>
        <p:spPr>
          <a:xfrm flipV="1">
            <a:off x="3036740" y="2449047"/>
            <a:ext cx="551702" cy="135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22">
            <a:extLst>
              <a:ext uri="{FF2B5EF4-FFF2-40B4-BE49-F238E27FC236}">
                <a16:creationId xmlns:a16="http://schemas.microsoft.com/office/drawing/2014/main" id="{B78C4F4F-8C5D-4B4D-6AC4-92CA315C273D}"/>
              </a:ext>
            </a:extLst>
          </p:cNvPr>
          <p:cNvCxnSpPr>
            <a:cxnSpLocks/>
            <a:stCxn id="96" idx="3"/>
            <a:endCxn id="25" idx="1"/>
          </p:cNvCxnSpPr>
          <p:nvPr/>
        </p:nvCxnSpPr>
        <p:spPr>
          <a:xfrm flipV="1">
            <a:off x="8899675" y="2446981"/>
            <a:ext cx="1618317" cy="2393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D8E8A4F5-2537-E410-0526-D09378D21332}"/>
              </a:ext>
            </a:extLst>
          </p:cNvPr>
          <p:cNvSpPr/>
          <p:nvPr/>
        </p:nvSpPr>
        <p:spPr>
          <a:xfrm>
            <a:off x="3588442" y="1862284"/>
            <a:ext cx="593082" cy="11735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Proxy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3083916-BC77-DFCA-4D79-C7EC69596D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992" y="1745993"/>
            <a:ext cx="1401975" cy="140197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5CF1D3B5-8B8D-FFF9-B79B-FE21444D9EAE}"/>
              </a:ext>
            </a:extLst>
          </p:cNvPr>
          <p:cNvSpPr txBox="1"/>
          <p:nvPr/>
        </p:nvSpPr>
        <p:spPr>
          <a:xfrm>
            <a:off x="10080895" y="3173046"/>
            <a:ext cx="2111105" cy="34586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Common monolithic DB</a:t>
            </a:r>
          </a:p>
        </p:txBody>
      </p:sp>
      <p:cxnSp>
        <p:nvCxnSpPr>
          <p:cNvPr id="35" name="Elbow Connector 22">
            <a:extLst>
              <a:ext uri="{FF2B5EF4-FFF2-40B4-BE49-F238E27FC236}">
                <a16:creationId xmlns:a16="http://schemas.microsoft.com/office/drawing/2014/main" id="{3B7784A8-50B0-085A-BDFE-131CA3DDE07E}"/>
              </a:ext>
            </a:extLst>
          </p:cNvPr>
          <p:cNvCxnSpPr>
            <a:cxnSpLocks/>
            <a:stCxn id="20" idx="3"/>
            <a:endCxn id="96" idx="1"/>
          </p:cNvCxnSpPr>
          <p:nvPr/>
        </p:nvCxnSpPr>
        <p:spPr>
          <a:xfrm>
            <a:off x="4181524" y="2449047"/>
            <a:ext cx="711302" cy="327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angle 141">
            <a:extLst>
              <a:ext uri="{FF2B5EF4-FFF2-40B4-BE49-F238E27FC236}">
                <a16:creationId xmlns:a16="http://schemas.microsoft.com/office/drawing/2014/main" id="{7B79EB32-3EB6-6BAE-EBD4-C9753D876359}"/>
              </a:ext>
            </a:extLst>
          </p:cNvPr>
          <p:cNvSpPr/>
          <p:nvPr/>
        </p:nvSpPr>
        <p:spPr>
          <a:xfrm>
            <a:off x="3093535" y="4590137"/>
            <a:ext cx="1596636" cy="5872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User service</a:t>
            </a:r>
          </a:p>
        </p:txBody>
      </p:sp>
      <p:sp>
        <p:nvSpPr>
          <p:cNvPr id="143" name="Hexagon 142">
            <a:extLst>
              <a:ext uri="{FF2B5EF4-FFF2-40B4-BE49-F238E27FC236}">
                <a16:creationId xmlns:a16="http://schemas.microsoft.com/office/drawing/2014/main" id="{01C513FE-C9B3-9860-B79A-6FDC7B99A8F7}"/>
              </a:ext>
            </a:extLst>
          </p:cNvPr>
          <p:cNvSpPr/>
          <p:nvPr/>
        </p:nvSpPr>
        <p:spPr>
          <a:xfrm>
            <a:off x="3196004" y="4720486"/>
            <a:ext cx="396000" cy="324000"/>
          </a:xfrm>
          <a:prstGeom prst="hex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4" name="Picture 143">
            <a:extLst>
              <a:ext uri="{FF2B5EF4-FFF2-40B4-BE49-F238E27FC236}">
                <a16:creationId xmlns:a16="http://schemas.microsoft.com/office/drawing/2014/main" id="{02010374-41CF-550B-3BEE-9FD981653C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778" y="5499828"/>
            <a:ext cx="588150" cy="588150"/>
          </a:xfrm>
          <a:prstGeom prst="rect">
            <a:avLst/>
          </a:prstGeom>
        </p:spPr>
      </p:pic>
      <p:cxnSp>
        <p:nvCxnSpPr>
          <p:cNvPr id="145" name="Elbow Connector 27">
            <a:extLst>
              <a:ext uri="{FF2B5EF4-FFF2-40B4-BE49-F238E27FC236}">
                <a16:creationId xmlns:a16="http://schemas.microsoft.com/office/drawing/2014/main" id="{0385C4D6-A330-0EAA-379D-A9D396EA955B}"/>
              </a:ext>
            </a:extLst>
          </p:cNvPr>
          <p:cNvCxnSpPr>
            <a:cxnSpLocks/>
            <a:stCxn id="142" idx="2"/>
            <a:endCxn id="144" idx="0"/>
          </p:cNvCxnSpPr>
          <p:nvPr/>
        </p:nvCxnSpPr>
        <p:spPr>
          <a:xfrm>
            <a:off x="3891853" y="5177376"/>
            <a:ext cx="0" cy="322452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Elbow Connector 154">
            <a:extLst>
              <a:ext uri="{FF2B5EF4-FFF2-40B4-BE49-F238E27FC236}">
                <a16:creationId xmlns:a16="http://schemas.microsoft.com/office/drawing/2014/main" id="{CBF1455C-32ED-F974-3CA9-A1B7B24C48CF}"/>
              </a:ext>
            </a:extLst>
          </p:cNvPr>
          <p:cNvCxnSpPr>
            <a:cxnSpLocks/>
            <a:stCxn id="20" idx="2"/>
            <a:endCxn id="142" idx="0"/>
          </p:cNvCxnSpPr>
          <p:nvPr/>
        </p:nvCxnSpPr>
        <p:spPr>
          <a:xfrm>
            <a:off x="3884983" y="3035810"/>
            <a:ext cx="6870" cy="1554327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1FDDACDE-550A-5525-F537-D36B8CF7D3BD}"/>
              </a:ext>
            </a:extLst>
          </p:cNvPr>
          <p:cNvGrpSpPr/>
          <p:nvPr/>
        </p:nvGrpSpPr>
        <p:grpSpPr>
          <a:xfrm>
            <a:off x="4892826" y="1382981"/>
            <a:ext cx="4006849" cy="2132785"/>
            <a:chOff x="4892826" y="1382981"/>
            <a:chExt cx="4006849" cy="2132785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90E911DE-96EE-3895-E513-20B179E76CF1}"/>
                </a:ext>
              </a:extLst>
            </p:cNvPr>
            <p:cNvSpPr/>
            <p:nvPr/>
          </p:nvSpPr>
          <p:spPr>
            <a:xfrm>
              <a:off x="4892826" y="1382981"/>
              <a:ext cx="4006849" cy="213278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endParaRPr lang="en-US" sz="120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97" name="AutoShape 41">
              <a:extLst>
                <a:ext uri="{FF2B5EF4-FFF2-40B4-BE49-F238E27FC236}">
                  <a16:creationId xmlns:a16="http://schemas.microsoft.com/office/drawing/2014/main" id="{76735378-569C-D9B0-3A18-E13B783DB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1525" y="1591930"/>
              <a:ext cx="1614904" cy="5556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ln w="12700">
              <a:solidFill>
                <a:schemeClr val="bg1"/>
              </a:solidFill>
              <a:prstDash val="dash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/>
              <a:r>
                <a:rPr lang="en-AU" altLang="en-US" sz="1200" dirty="0">
                  <a:solidFill>
                    <a:schemeClr val="bg2">
                      <a:lumMod val="50000"/>
                    </a:schemeClr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         User service</a:t>
              </a:r>
            </a:p>
          </p:txBody>
        </p:sp>
        <p:sp>
          <p:nvSpPr>
            <p:cNvPr id="98" name="Hexagon 97">
              <a:extLst>
                <a:ext uri="{FF2B5EF4-FFF2-40B4-BE49-F238E27FC236}">
                  <a16:creationId xmlns:a16="http://schemas.microsoft.com/office/drawing/2014/main" id="{41004E31-AD7E-0674-9037-CE98269B0204}"/>
                </a:ext>
              </a:extLst>
            </p:cNvPr>
            <p:cNvSpPr/>
            <p:nvPr/>
          </p:nvSpPr>
          <p:spPr>
            <a:xfrm>
              <a:off x="6093462" y="1709544"/>
              <a:ext cx="396000" cy="324000"/>
            </a:xfrm>
            <a:prstGeom prst="hexagon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AutoShape 41">
              <a:extLst>
                <a:ext uri="{FF2B5EF4-FFF2-40B4-BE49-F238E27FC236}">
                  <a16:creationId xmlns:a16="http://schemas.microsoft.com/office/drawing/2014/main" id="{FE917DD0-0C5B-3114-6FA6-A9244E7CA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091" y="2441215"/>
              <a:ext cx="1772316" cy="5556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bg1">
                <a:lumMod val="50000"/>
                <a:lumOff val="50000"/>
              </a:schemeClr>
            </a:solidFill>
            <a:ln w="12700" cap="flat" cmpd="sng">
              <a:solidFill>
                <a:srgbClr val="120802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AU" altLang="en-US" sz="12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         Account service</a:t>
              </a:r>
            </a:p>
          </p:txBody>
        </p:sp>
        <p:sp>
          <p:nvSpPr>
            <p:cNvPr id="102" name="Hexagon 101">
              <a:extLst>
                <a:ext uri="{FF2B5EF4-FFF2-40B4-BE49-F238E27FC236}">
                  <a16:creationId xmlns:a16="http://schemas.microsoft.com/office/drawing/2014/main" id="{3D93FE8A-AD70-F0D5-9340-8E6FF309DA27}"/>
                </a:ext>
              </a:extLst>
            </p:cNvPr>
            <p:cNvSpPr/>
            <p:nvPr/>
          </p:nvSpPr>
          <p:spPr>
            <a:xfrm>
              <a:off x="7059028" y="2558829"/>
              <a:ext cx="396000" cy="324000"/>
            </a:xfrm>
            <a:prstGeom prst="hexagon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3" name="Elbow Connector 22">
              <a:extLst>
                <a:ext uri="{FF2B5EF4-FFF2-40B4-BE49-F238E27FC236}">
                  <a16:creationId xmlns:a16="http://schemas.microsoft.com/office/drawing/2014/main" id="{B0FBA28C-C8AE-C6DF-FEB1-B7953986BFC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92974" y="1888796"/>
              <a:ext cx="638550" cy="546863"/>
            </a:xfrm>
            <a:prstGeom prst="straightConnector1">
              <a:avLst/>
            </a:prstGeom>
            <a:ln w="25400">
              <a:solidFill>
                <a:schemeClr val="accent2"/>
              </a:solidFill>
              <a:headEnd type="none" w="med" len="sm"/>
              <a:tailEnd type="arrow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AutoShape 41">
              <a:extLst>
                <a:ext uri="{FF2B5EF4-FFF2-40B4-BE49-F238E27FC236}">
                  <a16:creationId xmlns:a16="http://schemas.microsoft.com/office/drawing/2014/main" id="{9DAFBFD0-152B-3FD8-7C3C-9B553D1A1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484" y="2437958"/>
              <a:ext cx="1614904" cy="5556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AU" altLang="en-US" sz="12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         Cart service</a:t>
              </a:r>
            </a:p>
          </p:txBody>
        </p:sp>
        <p:sp>
          <p:nvSpPr>
            <p:cNvPr id="121" name="Hexagon 120">
              <a:extLst>
                <a:ext uri="{FF2B5EF4-FFF2-40B4-BE49-F238E27FC236}">
                  <a16:creationId xmlns:a16="http://schemas.microsoft.com/office/drawing/2014/main" id="{ABF4730C-681C-EB42-0FF7-29CD5A7055A2}"/>
                </a:ext>
              </a:extLst>
            </p:cNvPr>
            <p:cNvSpPr/>
            <p:nvPr/>
          </p:nvSpPr>
          <p:spPr>
            <a:xfrm>
              <a:off x="5094421" y="2555572"/>
              <a:ext cx="396000" cy="324000"/>
            </a:xfrm>
            <a:prstGeom prst="hexagon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6" name="Elbow Connector 22">
              <a:extLst>
                <a:ext uri="{FF2B5EF4-FFF2-40B4-BE49-F238E27FC236}">
                  <a16:creationId xmlns:a16="http://schemas.microsoft.com/office/drawing/2014/main" id="{86E53103-C203-80DA-9FC7-5D8DFBEBF2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70126" y="2147534"/>
              <a:ext cx="1" cy="933434"/>
            </a:xfrm>
            <a:prstGeom prst="straightConnector1">
              <a:avLst/>
            </a:prstGeom>
            <a:ln w="15875">
              <a:solidFill>
                <a:schemeClr val="accent2"/>
              </a:solidFill>
              <a:prstDash val="dash"/>
              <a:headEnd type="none" w="med" len="sm"/>
              <a:tailEnd type="arrow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AutoShape 41">
              <a:extLst>
                <a:ext uri="{FF2B5EF4-FFF2-40B4-BE49-F238E27FC236}">
                  <a16:creationId xmlns:a16="http://schemas.microsoft.com/office/drawing/2014/main" id="{BE420FE6-339B-F4AE-C8D3-8BFA81C82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4698" y="3080965"/>
              <a:ext cx="638550" cy="3342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12700" cap="flat" cmpd="sng">
              <a:solidFill>
                <a:srgbClr val="120802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AU" altLang="en-US" sz="12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ACL</a:t>
              </a:r>
            </a:p>
          </p:txBody>
        </p:sp>
      </p:grpSp>
      <p:cxnSp>
        <p:nvCxnSpPr>
          <p:cNvPr id="162" name="Elbow Connector 22">
            <a:extLst>
              <a:ext uri="{FF2B5EF4-FFF2-40B4-BE49-F238E27FC236}">
                <a16:creationId xmlns:a16="http://schemas.microsoft.com/office/drawing/2014/main" id="{F40BDA4C-D254-5DB8-58C1-B851EA807DA7}"/>
              </a:ext>
            </a:extLst>
          </p:cNvPr>
          <p:cNvCxnSpPr>
            <a:cxnSpLocks/>
          </p:cNvCxnSpPr>
          <p:nvPr/>
        </p:nvCxnSpPr>
        <p:spPr>
          <a:xfrm rot="10800000">
            <a:off x="4181524" y="2718245"/>
            <a:ext cx="2307938" cy="536627"/>
          </a:xfrm>
          <a:prstGeom prst="bentConnector3">
            <a:avLst>
              <a:gd name="adj1" fmla="val 80477"/>
            </a:avLst>
          </a:prstGeom>
          <a:ln w="15875">
            <a:solidFill>
              <a:schemeClr val="accent2"/>
            </a:solidFill>
            <a:prstDash val="dash"/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7860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1">
            <a:extLst>
              <a:ext uri="{FF2B5EF4-FFF2-40B4-BE49-F238E27FC236}">
                <a16:creationId xmlns:a16="http://schemas.microsoft.com/office/drawing/2014/main" id="{82286158-768E-8AC3-74D3-C91D5BA6A950}"/>
              </a:ext>
            </a:extLst>
          </p:cNvPr>
          <p:cNvSpPr>
            <a:spLocks/>
          </p:cNvSpPr>
          <p:nvPr/>
        </p:nvSpPr>
        <p:spPr bwMode="auto">
          <a:xfrm>
            <a:off x="1876633" y="2299267"/>
            <a:ext cx="1614904" cy="5556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ln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r>
              <a:rPr lang="en-AU" altLang="en-US" sz="1200" dirty="0">
                <a:solidFill>
                  <a:schemeClr val="bg2">
                    <a:lumMod val="50000"/>
                  </a:schemeClr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 User service</a:t>
            </a:r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9DB44C66-0B47-5AC8-0729-B2C7D439B4BE}"/>
              </a:ext>
            </a:extLst>
          </p:cNvPr>
          <p:cNvSpPr/>
          <p:nvPr/>
        </p:nvSpPr>
        <p:spPr>
          <a:xfrm>
            <a:off x="1929605" y="2415069"/>
            <a:ext cx="396000" cy="324000"/>
          </a:xfrm>
          <a:prstGeom prst="hexagon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118E0B-DB11-63E1-CFA8-91F2EC9D1694}"/>
              </a:ext>
            </a:extLst>
          </p:cNvPr>
          <p:cNvSpPr/>
          <p:nvPr/>
        </p:nvSpPr>
        <p:spPr>
          <a:xfrm>
            <a:off x="9033128" y="2299267"/>
            <a:ext cx="1596636" cy="5872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User service</a:t>
            </a:r>
          </a:p>
        </p:txBody>
      </p:sp>
      <p:sp>
        <p:nvSpPr>
          <p:cNvPr id="39" name="Hexagon 38">
            <a:extLst>
              <a:ext uri="{FF2B5EF4-FFF2-40B4-BE49-F238E27FC236}">
                <a16:creationId xmlns:a16="http://schemas.microsoft.com/office/drawing/2014/main" id="{2D1FC422-A90C-6E53-4505-ACC8BF44BCFD}"/>
              </a:ext>
            </a:extLst>
          </p:cNvPr>
          <p:cNvSpPr/>
          <p:nvPr/>
        </p:nvSpPr>
        <p:spPr>
          <a:xfrm>
            <a:off x="9074646" y="2430886"/>
            <a:ext cx="396000" cy="324000"/>
          </a:xfrm>
          <a:prstGeom prst="hex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5EF5467F-DB0D-272B-AD6D-D41954023D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242" y="3093709"/>
            <a:ext cx="3829105" cy="181778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6366B1DF-210A-1E7A-EA0A-4DDC60434E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6132" y="3093709"/>
            <a:ext cx="3829105" cy="1817788"/>
          </a:xfrm>
          <a:prstGeom prst="rect">
            <a:avLst/>
          </a:prstGeom>
        </p:spPr>
      </p:pic>
      <p:cxnSp>
        <p:nvCxnSpPr>
          <p:cNvPr id="69" name="Elbow Connector 22">
            <a:extLst>
              <a:ext uri="{FF2B5EF4-FFF2-40B4-BE49-F238E27FC236}">
                <a16:creationId xmlns:a16="http://schemas.microsoft.com/office/drawing/2014/main" id="{7A26B039-E62E-6633-2F9E-059E246EC68A}"/>
              </a:ext>
            </a:extLst>
          </p:cNvPr>
          <p:cNvCxnSpPr>
            <a:cxnSpLocks/>
            <a:stCxn id="41" idx="3"/>
            <a:endCxn id="50" idx="1"/>
          </p:cNvCxnSpPr>
          <p:nvPr/>
        </p:nvCxnSpPr>
        <p:spPr>
          <a:xfrm>
            <a:off x="4691347" y="4002603"/>
            <a:ext cx="2974785" cy="0"/>
          </a:xfrm>
          <a:prstGeom prst="straightConnector1">
            <a:avLst/>
          </a:prstGeom>
          <a:ln w="15875">
            <a:solidFill>
              <a:schemeClr val="accent1"/>
            </a:solidFill>
            <a:prstDash val="dash"/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3427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Elbow Connector 22">
            <a:extLst>
              <a:ext uri="{FF2B5EF4-FFF2-40B4-BE49-F238E27FC236}">
                <a16:creationId xmlns:a16="http://schemas.microsoft.com/office/drawing/2014/main" id="{D48D531A-F30D-8416-7FD0-9663790ABA8E}"/>
              </a:ext>
            </a:extLst>
          </p:cNvPr>
          <p:cNvCxnSpPr>
            <a:cxnSpLocks/>
            <a:endCxn id="60" idx="1"/>
          </p:cNvCxnSpPr>
          <p:nvPr/>
        </p:nvCxnSpPr>
        <p:spPr>
          <a:xfrm>
            <a:off x="7189697" y="4164106"/>
            <a:ext cx="886491" cy="0"/>
          </a:xfrm>
          <a:prstGeom prst="straightConnector1">
            <a:avLst/>
          </a:prstGeom>
          <a:ln w="15875">
            <a:solidFill>
              <a:schemeClr val="accent2"/>
            </a:solidFill>
            <a:prstDash val="dash"/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utoShape 41">
            <a:extLst>
              <a:ext uri="{FF2B5EF4-FFF2-40B4-BE49-F238E27FC236}">
                <a16:creationId xmlns:a16="http://schemas.microsoft.com/office/drawing/2014/main" id="{82286158-768E-8AC3-74D3-C91D5BA6A950}"/>
              </a:ext>
            </a:extLst>
          </p:cNvPr>
          <p:cNvSpPr>
            <a:spLocks/>
          </p:cNvSpPr>
          <p:nvPr/>
        </p:nvSpPr>
        <p:spPr bwMode="auto">
          <a:xfrm>
            <a:off x="3051010" y="3912240"/>
            <a:ext cx="1614904" cy="5556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ln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r>
              <a:rPr lang="en-AU" altLang="en-US" sz="1200" dirty="0">
                <a:solidFill>
                  <a:schemeClr val="bg2">
                    <a:lumMod val="50000"/>
                  </a:schemeClr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 User service</a:t>
            </a:r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9DB44C66-0B47-5AC8-0729-B2C7D439B4BE}"/>
              </a:ext>
            </a:extLst>
          </p:cNvPr>
          <p:cNvSpPr/>
          <p:nvPr/>
        </p:nvSpPr>
        <p:spPr>
          <a:xfrm>
            <a:off x="3103982" y="4028042"/>
            <a:ext cx="396000" cy="324000"/>
          </a:xfrm>
          <a:prstGeom prst="hexagon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Elbow Connector 22">
            <a:extLst>
              <a:ext uri="{FF2B5EF4-FFF2-40B4-BE49-F238E27FC236}">
                <a16:creationId xmlns:a16="http://schemas.microsoft.com/office/drawing/2014/main" id="{FD75E40C-4004-9C68-FCAC-6DD095344790}"/>
              </a:ext>
            </a:extLst>
          </p:cNvPr>
          <p:cNvCxnSpPr>
            <a:cxnSpLocks/>
          </p:cNvCxnSpPr>
          <p:nvPr/>
        </p:nvCxnSpPr>
        <p:spPr>
          <a:xfrm>
            <a:off x="2182127" y="4160043"/>
            <a:ext cx="868883" cy="0"/>
          </a:xfrm>
          <a:prstGeom prst="straightConnector1">
            <a:avLst/>
          </a:prstGeom>
          <a:ln w="25400">
            <a:solidFill>
              <a:schemeClr val="accent2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AutoShape 41">
            <a:extLst>
              <a:ext uri="{FF2B5EF4-FFF2-40B4-BE49-F238E27FC236}">
                <a16:creationId xmlns:a16="http://schemas.microsoft.com/office/drawing/2014/main" id="{075F23EC-D9E6-242B-C441-5B12CEB63355}"/>
              </a:ext>
            </a:extLst>
          </p:cNvPr>
          <p:cNvSpPr>
            <a:spLocks/>
          </p:cNvSpPr>
          <p:nvPr/>
        </p:nvSpPr>
        <p:spPr bwMode="auto">
          <a:xfrm>
            <a:off x="567223" y="3882241"/>
            <a:ext cx="1614904" cy="5556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ln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r>
              <a:rPr lang="en-AU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 Cart service</a:t>
            </a:r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CBED2053-9A84-BFB9-F5C5-431D26845998}"/>
              </a:ext>
            </a:extLst>
          </p:cNvPr>
          <p:cNvSpPr/>
          <p:nvPr/>
        </p:nvSpPr>
        <p:spPr>
          <a:xfrm>
            <a:off x="629160" y="3998043"/>
            <a:ext cx="396000" cy="324000"/>
          </a:xfrm>
          <a:prstGeom prst="hexagon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Elbow Connector 22">
            <a:extLst>
              <a:ext uri="{FF2B5EF4-FFF2-40B4-BE49-F238E27FC236}">
                <a16:creationId xmlns:a16="http://schemas.microsoft.com/office/drawing/2014/main" id="{83E1CC7E-A0AA-EE3D-EB82-57013B092D28}"/>
              </a:ext>
            </a:extLst>
          </p:cNvPr>
          <p:cNvCxnSpPr>
            <a:cxnSpLocks/>
          </p:cNvCxnSpPr>
          <p:nvPr/>
        </p:nvCxnSpPr>
        <p:spPr>
          <a:xfrm>
            <a:off x="4665914" y="4160043"/>
            <a:ext cx="604914" cy="0"/>
          </a:xfrm>
          <a:prstGeom prst="straightConnector1">
            <a:avLst/>
          </a:prstGeom>
          <a:ln w="15875">
            <a:solidFill>
              <a:schemeClr val="accent2"/>
            </a:solidFill>
            <a:prstDash val="dash"/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41">
            <a:extLst>
              <a:ext uri="{FF2B5EF4-FFF2-40B4-BE49-F238E27FC236}">
                <a16:creationId xmlns:a16="http://schemas.microsoft.com/office/drawing/2014/main" id="{3E8D65E8-F91F-0AFA-E352-3C3BF0BBF1C0}"/>
              </a:ext>
            </a:extLst>
          </p:cNvPr>
          <p:cNvSpPr>
            <a:spLocks/>
          </p:cNvSpPr>
          <p:nvPr/>
        </p:nvSpPr>
        <p:spPr bwMode="auto">
          <a:xfrm>
            <a:off x="5270828" y="3818012"/>
            <a:ext cx="1918869" cy="684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 cap="flat" cmpd="sng">
            <a:solidFill>
              <a:srgbClr val="120802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en-AU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Anti-corruption layer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118E0B-DB11-63E1-CFA8-91F2EC9D1694}"/>
              </a:ext>
            </a:extLst>
          </p:cNvPr>
          <p:cNvSpPr/>
          <p:nvPr/>
        </p:nvSpPr>
        <p:spPr>
          <a:xfrm>
            <a:off x="9490329" y="3866424"/>
            <a:ext cx="1596636" cy="5872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User service</a:t>
            </a:r>
          </a:p>
        </p:txBody>
      </p:sp>
      <p:sp>
        <p:nvSpPr>
          <p:cNvPr id="39" name="Hexagon 38">
            <a:extLst>
              <a:ext uri="{FF2B5EF4-FFF2-40B4-BE49-F238E27FC236}">
                <a16:creationId xmlns:a16="http://schemas.microsoft.com/office/drawing/2014/main" id="{2D1FC422-A90C-6E53-4505-ACC8BF44BCFD}"/>
              </a:ext>
            </a:extLst>
          </p:cNvPr>
          <p:cNvSpPr/>
          <p:nvPr/>
        </p:nvSpPr>
        <p:spPr>
          <a:xfrm>
            <a:off x="9531847" y="3998043"/>
            <a:ext cx="396000" cy="324000"/>
          </a:xfrm>
          <a:prstGeom prst="hex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5EF5467F-DB0D-272B-AD6D-D41954023D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913" y="1611212"/>
            <a:ext cx="3829105" cy="181778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6366B1DF-210A-1E7A-EA0A-4DDC60434E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5803" y="1611212"/>
            <a:ext cx="3829105" cy="1817788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A20A7AEE-92BB-E2D8-1160-BCA0BB1108A9}"/>
              </a:ext>
            </a:extLst>
          </p:cNvPr>
          <p:cNvSpPr/>
          <p:nvPr/>
        </p:nvSpPr>
        <p:spPr>
          <a:xfrm>
            <a:off x="8076188" y="3577343"/>
            <a:ext cx="593082" cy="11735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Proxy</a:t>
            </a:r>
          </a:p>
        </p:txBody>
      </p:sp>
      <p:cxnSp>
        <p:nvCxnSpPr>
          <p:cNvPr id="63" name="Elbow Connector 22">
            <a:extLst>
              <a:ext uri="{FF2B5EF4-FFF2-40B4-BE49-F238E27FC236}">
                <a16:creationId xmlns:a16="http://schemas.microsoft.com/office/drawing/2014/main" id="{14EC3FFC-FCAB-057F-33DB-8ABC74720C38}"/>
              </a:ext>
            </a:extLst>
          </p:cNvPr>
          <p:cNvCxnSpPr>
            <a:cxnSpLocks/>
            <a:stCxn id="60" idx="3"/>
            <a:endCxn id="10" idx="1"/>
          </p:cNvCxnSpPr>
          <p:nvPr/>
        </p:nvCxnSpPr>
        <p:spPr>
          <a:xfrm flipV="1">
            <a:off x="8669270" y="4160044"/>
            <a:ext cx="821059" cy="4062"/>
          </a:xfrm>
          <a:prstGeom prst="straightConnector1">
            <a:avLst/>
          </a:prstGeom>
          <a:ln w="15875">
            <a:solidFill>
              <a:schemeClr val="accent2"/>
            </a:solidFill>
            <a:prstDash val="dash"/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Elbow Connector 22">
            <a:extLst>
              <a:ext uri="{FF2B5EF4-FFF2-40B4-BE49-F238E27FC236}">
                <a16:creationId xmlns:a16="http://schemas.microsoft.com/office/drawing/2014/main" id="{7A26B039-E62E-6633-2F9E-059E246EC68A}"/>
              </a:ext>
            </a:extLst>
          </p:cNvPr>
          <p:cNvCxnSpPr>
            <a:cxnSpLocks/>
            <a:stCxn id="41" idx="3"/>
            <a:endCxn id="50" idx="1"/>
          </p:cNvCxnSpPr>
          <p:nvPr/>
        </p:nvCxnSpPr>
        <p:spPr>
          <a:xfrm>
            <a:off x="4521018" y="2520106"/>
            <a:ext cx="2974785" cy="0"/>
          </a:xfrm>
          <a:prstGeom prst="straightConnector1">
            <a:avLst/>
          </a:prstGeom>
          <a:ln w="15875">
            <a:solidFill>
              <a:schemeClr val="accent1"/>
            </a:solidFill>
            <a:prstDash val="dash"/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7209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ounded Rectangle 71">
            <a:extLst>
              <a:ext uri="{FF2B5EF4-FFF2-40B4-BE49-F238E27FC236}">
                <a16:creationId xmlns:a16="http://schemas.microsoft.com/office/drawing/2014/main" id="{AD5F9E6F-D296-0E41-C686-B1F836555214}"/>
              </a:ext>
            </a:extLst>
          </p:cNvPr>
          <p:cNvSpPr/>
          <p:nvPr/>
        </p:nvSpPr>
        <p:spPr>
          <a:xfrm>
            <a:off x="2433513" y="1948021"/>
            <a:ext cx="1540610" cy="503999"/>
          </a:xfrm>
          <a:prstGeom prst="roundRect">
            <a:avLst/>
          </a:prstGeom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       User service</a:t>
            </a: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C99CCDC7-FCA3-CA93-E38E-904D2097A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5432" y="181902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0">
            <a:extLst>
              <a:ext uri="{FF2B5EF4-FFF2-40B4-BE49-F238E27FC236}">
                <a16:creationId xmlns:a16="http://schemas.microsoft.com/office/drawing/2014/main" id="{1EE90668-CEE3-3B7E-32A3-ADA2D19BCC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0257" y="2592739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chemeClr val="accent6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User microservice</a:t>
            </a:r>
          </a:p>
        </p:txBody>
      </p:sp>
      <p:pic>
        <p:nvPicPr>
          <p:cNvPr id="4" name="Graphic 23">
            <a:extLst>
              <a:ext uri="{FF2B5EF4-FFF2-40B4-BE49-F238E27FC236}">
                <a16:creationId xmlns:a16="http://schemas.microsoft.com/office/drawing/2014/main" id="{811BA870-C91B-F843-2A9D-C0A40C561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5432" y="3509086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6E0961-4583-268B-B896-37B307DA8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1069" y="4292391"/>
            <a:ext cx="18107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Amazon DynamoDB</a:t>
            </a:r>
          </a:p>
          <a:p>
            <a:pPr algn="ctr" eaLnBrk="1" hangingPunct="1"/>
            <a:r>
              <a:rPr lang="en-US" altLang="en-US" sz="1200" dirty="0">
                <a:solidFill>
                  <a:schemeClr val="accent6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User DB</a:t>
            </a:r>
          </a:p>
        </p:txBody>
      </p:sp>
      <p:pic>
        <p:nvPicPr>
          <p:cNvPr id="6" name="Graphic 17">
            <a:extLst>
              <a:ext uri="{FF2B5EF4-FFF2-40B4-BE49-F238E27FC236}">
                <a16:creationId xmlns:a16="http://schemas.microsoft.com/office/drawing/2014/main" id="{33A4142F-3312-B396-B1FB-038DA310C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7695677" y="181902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>
            <a:extLst>
              <a:ext uri="{FF2B5EF4-FFF2-40B4-BE49-F238E27FC236}">
                <a16:creationId xmlns:a16="http://schemas.microsoft.com/office/drawing/2014/main" id="{401F3C4D-E498-D858-A11A-1E5574E87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7490" y="2583774"/>
            <a:ext cx="22431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Amazon API Gateway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2893067-0F1A-236A-F563-2B0E7EEB72B8}"/>
              </a:ext>
            </a:extLst>
          </p:cNvPr>
          <p:cNvSpPr/>
          <p:nvPr/>
        </p:nvSpPr>
        <p:spPr bwMode="auto">
          <a:xfrm>
            <a:off x="6598128" y="820000"/>
            <a:ext cx="4204198" cy="424057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ysClr val="windowText" lastClr="000000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BFB4FD5-7C1B-6776-DA62-AA724F8CE3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607097" y="820000"/>
            <a:ext cx="381000" cy="381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BD88AA1-F7E1-F634-C810-E51FA4826159}"/>
              </a:ext>
            </a:extLst>
          </p:cNvPr>
          <p:cNvSpPr/>
          <p:nvPr/>
        </p:nvSpPr>
        <p:spPr>
          <a:xfrm>
            <a:off x="7015003" y="1224650"/>
            <a:ext cx="3625958" cy="3630784"/>
          </a:xfrm>
          <a:prstGeom prst="rect">
            <a:avLst/>
          </a:prstGeom>
          <a:noFill/>
          <a:ln w="12700">
            <a:solidFill>
              <a:srgbClr val="5B9C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5B9CD5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Region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F47CB05-783A-5FE7-FCB6-1824DA5B45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15003" y="1224650"/>
            <a:ext cx="381000" cy="381000"/>
          </a:xfrm>
          <a:prstGeom prst="rect">
            <a:avLst/>
          </a:prstGeom>
        </p:spPr>
      </p:pic>
      <p:cxnSp>
        <p:nvCxnSpPr>
          <p:cNvPr id="12" name="Elbow Connector 22">
            <a:extLst>
              <a:ext uri="{FF2B5EF4-FFF2-40B4-BE49-F238E27FC236}">
                <a16:creationId xmlns:a16="http://schemas.microsoft.com/office/drawing/2014/main" id="{D69FF637-7EA7-966E-5875-4A4AFE6F48B3}"/>
              </a:ext>
            </a:extLst>
          </p:cNvPr>
          <p:cNvCxnSpPr>
            <a:cxnSpLocks/>
          </p:cNvCxnSpPr>
          <p:nvPr/>
        </p:nvCxnSpPr>
        <p:spPr>
          <a:xfrm>
            <a:off x="8457677" y="2204098"/>
            <a:ext cx="967755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22">
            <a:extLst>
              <a:ext uri="{FF2B5EF4-FFF2-40B4-BE49-F238E27FC236}">
                <a16:creationId xmlns:a16="http://schemas.microsoft.com/office/drawing/2014/main" id="{C18A9713-6842-D78C-29DB-A178E70548D4}"/>
              </a:ext>
            </a:extLst>
          </p:cNvPr>
          <p:cNvCxnSpPr>
            <a:cxnSpLocks/>
            <a:stCxn id="3" idx="2"/>
            <a:endCxn id="4" idx="0"/>
          </p:cNvCxnSpPr>
          <p:nvPr/>
        </p:nvCxnSpPr>
        <p:spPr>
          <a:xfrm>
            <a:off x="9806432" y="3054404"/>
            <a:ext cx="0" cy="454682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2307B33A-81B5-5E5D-9AFB-4085C2BF5AD6}"/>
              </a:ext>
            </a:extLst>
          </p:cNvPr>
          <p:cNvSpPr/>
          <p:nvPr/>
        </p:nvSpPr>
        <p:spPr>
          <a:xfrm>
            <a:off x="237392" y="1421161"/>
            <a:ext cx="5977149" cy="1764191"/>
          </a:xfrm>
          <a:prstGeom prst="rect">
            <a:avLst/>
          </a:prstGeom>
          <a:noFill/>
          <a:ln w="12700">
            <a:solidFill>
              <a:schemeClr val="accent5"/>
            </a:solidFill>
            <a:prstDash val="dash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t"/>
          <a:lstStyle/>
          <a:p>
            <a:pPr algn="r"/>
            <a:endParaRPr lang="en-US" sz="1200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DF6803A8-C328-339F-88E6-582966E07DC2}"/>
              </a:ext>
            </a:extLst>
          </p:cNvPr>
          <p:cNvSpPr/>
          <p:nvPr/>
        </p:nvSpPr>
        <p:spPr>
          <a:xfrm>
            <a:off x="2511854" y="2038020"/>
            <a:ext cx="396000" cy="324000"/>
          </a:xfrm>
          <a:prstGeom prst="hexagon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Elbow Connector 22">
            <a:extLst>
              <a:ext uri="{FF2B5EF4-FFF2-40B4-BE49-F238E27FC236}">
                <a16:creationId xmlns:a16="http://schemas.microsoft.com/office/drawing/2014/main" id="{D97A120F-B921-FF7D-0E39-E12A0FCC9938}"/>
              </a:ext>
            </a:extLst>
          </p:cNvPr>
          <p:cNvCxnSpPr>
            <a:cxnSpLocks/>
            <a:stCxn id="78" idx="3"/>
            <a:endCxn id="72" idx="1"/>
          </p:cNvCxnSpPr>
          <p:nvPr/>
        </p:nvCxnSpPr>
        <p:spPr>
          <a:xfrm flipV="1">
            <a:off x="1909076" y="2200021"/>
            <a:ext cx="524437" cy="7256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22">
            <a:extLst>
              <a:ext uri="{FF2B5EF4-FFF2-40B4-BE49-F238E27FC236}">
                <a16:creationId xmlns:a16="http://schemas.microsoft.com/office/drawing/2014/main" id="{5D08E7C0-2C1F-47EA-CECB-BD4DD9D4609D}"/>
              </a:ext>
            </a:extLst>
          </p:cNvPr>
          <p:cNvCxnSpPr>
            <a:cxnSpLocks/>
            <a:stCxn id="72" idx="3"/>
            <a:endCxn id="69" idx="1"/>
          </p:cNvCxnSpPr>
          <p:nvPr/>
        </p:nvCxnSpPr>
        <p:spPr>
          <a:xfrm>
            <a:off x="3974123" y="2200021"/>
            <a:ext cx="361923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97421789-DD3F-F0D9-510E-B6C223904B0B}"/>
              </a:ext>
            </a:extLst>
          </p:cNvPr>
          <p:cNvSpPr txBox="1"/>
          <p:nvPr/>
        </p:nvSpPr>
        <p:spPr>
          <a:xfrm>
            <a:off x="2566459" y="2476052"/>
            <a:ext cx="127471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1000" i="1" dirty="0" err="1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UserInMonolith.cs</a:t>
            </a:r>
            <a:endParaRPr lang="en-AU" sz="1000" i="1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25D7842-C96A-AB0B-287A-D7C504D4E53E}"/>
              </a:ext>
            </a:extLst>
          </p:cNvPr>
          <p:cNvSpPr txBox="1"/>
          <p:nvPr/>
        </p:nvSpPr>
        <p:spPr>
          <a:xfrm>
            <a:off x="4569125" y="2469628"/>
            <a:ext cx="127471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1000" i="1" dirty="0" err="1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UserServiceACL.cs</a:t>
            </a:r>
            <a:endParaRPr lang="en-AU" sz="1000" i="1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cxnSp>
        <p:nvCxnSpPr>
          <p:cNvPr id="18" name="Elbow Connector 22">
            <a:extLst>
              <a:ext uri="{FF2B5EF4-FFF2-40B4-BE49-F238E27FC236}">
                <a16:creationId xmlns:a16="http://schemas.microsoft.com/office/drawing/2014/main" id="{8086F773-5125-9E27-8D4D-A64C4179A429}"/>
              </a:ext>
            </a:extLst>
          </p:cNvPr>
          <p:cNvCxnSpPr>
            <a:cxnSpLocks/>
            <a:stCxn id="69" idx="3"/>
            <a:endCxn id="6" idx="1"/>
          </p:cNvCxnSpPr>
          <p:nvPr/>
        </p:nvCxnSpPr>
        <p:spPr>
          <a:xfrm flipV="1">
            <a:off x="6076923" y="2200020"/>
            <a:ext cx="1618754" cy="1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70892F3D-0AD2-50EA-22A4-10A0873B7545}"/>
              </a:ext>
            </a:extLst>
          </p:cNvPr>
          <p:cNvSpPr txBox="1"/>
          <p:nvPr/>
        </p:nvSpPr>
        <p:spPr>
          <a:xfrm>
            <a:off x="1950231" y="1138902"/>
            <a:ext cx="25514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ASP.NET Core Web Application</a:t>
            </a:r>
            <a:endParaRPr lang="en-AU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8D09E9C7-8B0B-383C-2EF6-4FD0EE547BF1}"/>
              </a:ext>
            </a:extLst>
          </p:cNvPr>
          <p:cNvSpPr/>
          <p:nvPr/>
        </p:nvSpPr>
        <p:spPr>
          <a:xfrm>
            <a:off x="4336046" y="1947723"/>
            <a:ext cx="1740877" cy="50459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Anti-corruption layer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id="{01F9DB71-A871-A42A-7520-00B3A3BA0873}"/>
              </a:ext>
            </a:extLst>
          </p:cNvPr>
          <p:cNvSpPr/>
          <p:nvPr/>
        </p:nvSpPr>
        <p:spPr>
          <a:xfrm>
            <a:off x="368466" y="1955277"/>
            <a:ext cx="1540610" cy="50399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       Cart service</a:t>
            </a:r>
          </a:p>
        </p:txBody>
      </p:sp>
      <p:sp>
        <p:nvSpPr>
          <p:cNvPr id="80" name="Hexagon 79">
            <a:extLst>
              <a:ext uri="{FF2B5EF4-FFF2-40B4-BE49-F238E27FC236}">
                <a16:creationId xmlns:a16="http://schemas.microsoft.com/office/drawing/2014/main" id="{AAEE365A-DA44-7F30-7F76-9417A5B54C71}"/>
              </a:ext>
            </a:extLst>
          </p:cNvPr>
          <p:cNvSpPr/>
          <p:nvPr/>
        </p:nvSpPr>
        <p:spPr>
          <a:xfrm>
            <a:off x="444638" y="2045276"/>
            <a:ext cx="396000" cy="324000"/>
          </a:xfrm>
          <a:prstGeom prst="hexagon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648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ounded Rectangle 71">
            <a:extLst>
              <a:ext uri="{FF2B5EF4-FFF2-40B4-BE49-F238E27FC236}">
                <a16:creationId xmlns:a16="http://schemas.microsoft.com/office/drawing/2014/main" id="{AD5F9E6F-D296-0E41-C686-B1F836555214}"/>
              </a:ext>
            </a:extLst>
          </p:cNvPr>
          <p:cNvSpPr/>
          <p:nvPr/>
        </p:nvSpPr>
        <p:spPr>
          <a:xfrm>
            <a:off x="2433513" y="1948021"/>
            <a:ext cx="1540610" cy="503999"/>
          </a:xfrm>
          <a:prstGeom prst="roundRect">
            <a:avLst/>
          </a:prstGeom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        User service</a:t>
            </a:r>
          </a:p>
        </p:txBody>
      </p:sp>
      <p:pic>
        <p:nvPicPr>
          <p:cNvPr id="2" name="Graphic 10">
            <a:extLst>
              <a:ext uri="{FF2B5EF4-FFF2-40B4-BE49-F238E27FC236}">
                <a16:creationId xmlns:a16="http://schemas.microsoft.com/office/drawing/2014/main" id="{C99CCDC7-FCA3-CA93-E38E-904D2097A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5432" y="181902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0">
            <a:extLst>
              <a:ext uri="{FF2B5EF4-FFF2-40B4-BE49-F238E27FC236}">
                <a16:creationId xmlns:a16="http://schemas.microsoft.com/office/drawing/2014/main" id="{1EE90668-CEE3-3B7E-32A3-ADA2D19BCC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0257" y="2592739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 dirty="0">
                <a:solidFill>
                  <a:schemeClr val="accent6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User microservice</a:t>
            </a:r>
          </a:p>
        </p:txBody>
      </p:sp>
      <p:pic>
        <p:nvPicPr>
          <p:cNvPr id="4" name="Graphic 23">
            <a:extLst>
              <a:ext uri="{FF2B5EF4-FFF2-40B4-BE49-F238E27FC236}">
                <a16:creationId xmlns:a16="http://schemas.microsoft.com/office/drawing/2014/main" id="{811BA870-C91B-F843-2A9D-C0A40C561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5432" y="3509086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6E0961-4583-268B-B896-37B307DA8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1069" y="4292391"/>
            <a:ext cx="18107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Amazon DynamoDB</a:t>
            </a:r>
          </a:p>
          <a:p>
            <a:pPr algn="ctr" eaLnBrk="1" hangingPunct="1"/>
            <a:r>
              <a:rPr lang="en-US" altLang="en-US" sz="1200" dirty="0">
                <a:solidFill>
                  <a:schemeClr val="accent6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User DB</a:t>
            </a:r>
          </a:p>
        </p:txBody>
      </p:sp>
      <p:pic>
        <p:nvPicPr>
          <p:cNvPr id="6" name="Graphic 17">
            <a:extLst>
              <a:ext uri="{FF2B5EF4-FFF2-40B4-BE49-F238E27FC236}">
                <a16:creationId xmlns:a16="http://schemas.microsoft.com/office/drawing/2014/main" id="{33A4142F-3312-B396-B1FB-038DA310C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7695677" y="181902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>
            <a:extLst>
              <a:ext uri="{FF2B5EF4-FFF2-40B4-BE49-F238E27FC236}">
                <a16:creationId xmlns:a16="http://schemas.microsoft.com/office/drawing/2014/main" id="{401F3C4D-E498-D858-A11A-1E5574E87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7490" y="2583774"/>
            <a:ext cx="22431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Amazon API Gateway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2893067-0F1A-236A-F563-2B0E7EEB72B8}"/>
              </a:ext>
            </a:extLst>
          </p:cNvPr>
          <p:cNvSpPr/>
          <p:nvPr/>
        </p:nvSpPr>
        <p:spPr bwMode="auto">
          <a:xfrm>
            <a:off x="6598128" y="820000"/>
            <a:ext cx="4204198" cy="424057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ysClr val="windowText" lastClr="000000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BFB4FD5-7C1B-6776-DA62-AA724F8CE3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607097" y="820000"/>
            <a:ext cx="381000" cy="381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BD88AA1-F7E1-F634-C810-E51FA4826159}"/>
              </a:ext>
            </a:extLst>
          </p:cNvPr>
          <p:cNvSpPr/>
          <p:nvPr/>
        </p:nvSpPr>
        <p:spPr>
          <a:xfrm>
            <a:off x="7015003" y="1224650"/>
            <a:ext cx="3625958" cy="3630784"/>
          </a:xfrm>
          <a:prstGeom prst="rect">
            <a:avLst/>
          </a:prstGeom>
          <a:noFill/>
          <a:ln w="12700">
            <a:solidFill>
              <a:srgbClr val="5B9C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5B9CD5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Region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F47CB05-783A-5FE7-FCB6-1824DA5B45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15003" y="1224650"/>
            <a:ext cx="381000" cy="381000"/>
          </a:xfrm>
          <a:prstGeom prst="rect">
            <a:avLst/>
          </a:prstGeom>
        </p:spPr>
      </p:pic>
      <p:cxnSp>
        <p:nvCxnSpPr>
          <p:cNvPr id="12" name="Elbow Connector 22">
            <a:extLst>
              <a:ext uri="{FF2B5EF4-FFF2-40B4-BE49-F238E27FC236}">
                <a16:creationId xmlns:a16="http://schemas.microsoft.com/office/drawing/2014/main" id="{D69FF637-7EA7-966E-5875-4A4AFE6F48B3}"/>
              </a:ext>
            </a:extLst>
          </p:cNvPr>
          <p:cNvCxnSpPr>
            <a:cxnSpLocks/>
          </p:cNvCxnSpPr>
          <p:nvPr/>
        </p:nvCxnSpPr>
        <p:spPr>
          <a:xfrm>
            <a:off x="8457677" y="2204098"/>
            <a:ext cx="967755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22">
            <a:extLst>
              <a:ext uri="{FF2B5EF4-FFF2-40B4-BE49-F238E27FC236}">
                <a16:creationId xmlns:a16="http://schemas.microsoft.com/office/drawing/2014/main" id="{C18A9713-6842-D78C-29DB-A178E70548D4}"/>
              </a:ext>
            </a:extLst>
          </p:cNvPr>
          <p:cNvCxnSpPr>
            <a:cxnSpLocks/>
            <a:stCxn id="3" idx="2"/>
            <a:endCxn id="4" idx="0"/>
          </p:cNvCxnSpPr>
          <p:nvPr/>
        </p:nvCxnSpPr>
        <p:spPr>
          <a:xfrm>
            <a:off x="9806432" y="3054404"/>
            <a:ext cx="0" cy="454682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2307B33A-81B5-5E5D-9AFB-4085C2BF5AD6}"/>
              </a:ext>
            </a:extLst>
          </p:cNvPr>
          <p:cNvSpPr/>
          <p:nvPr/>
        </p:nvSpPr>
        <p:spPr>
          <a:xfrm>
            <a:off x="237392" y="1421161"/>
            <a:ext cx="5977149" cy="1764191"/>
          </a:xfrm>
          <a:prstGeom prst="rect">
            <a:avLst/>
          </a:prstGeom>
          <a:noFill/>
          <a:ln w="12700">
            <a:solidFill>
              <a:schemeClr val="accent5"/>
            </a:solidFill>
            <a:prstDash val="dash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t"/>
          <a:lstStyle/>
          <a:p>
            <a:pPr algn="r"/>
            <a:endParaRPr lang="en-US" sz="1200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DF6803A8-C328-339F-88E6-582966E07DC2}"/>
              </a:ext>
            </a:extLst>
          </p:cNvPr>
          <p:cNvSpPr/>
          <p:nvPr/>
        </p:nvSpPr>
        <p:spPr>
          <a:xfrm>
            <a:off x="2511854" y="2038020"/>
            <a:ext cx="396000" cy="324000"/>
          </a:xfrm>
          <a:prstGeom prst="hexagon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Elbow Connector 22">
            <a:extLst>
              <a:ext uri="{FF2B5EF4-FFF2-40B4-BE49-F238E27FC236}">
                <a16:creationId xmlns:a16="http://schemas.microsoft.com/office/drawing/2014/main" id="{D97A120F-B921-FF7D-0E39-E12A0FCC9938}"/>
              </a:ext>
            </a:extLst>
          </p:cNvPr>
          <p:cNvCxnSpPr>
            <a:cxnSpLocks/>
            <a:stCxn id="78" idx="3"/>
            <a:endCxn id="72" idx="1"/>
          </p:cNvCxnSpPr>
          <p:nvPr/>
        </p:nvCxnSpPr>
        <p:spPr>
          <a:xfrm flipV="1">
            <a:off x="1909076" y="2200021"/>
            <a:ext cx="524437" cy="7256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22">
            <a:extLst>
              <a:ext uri="{FF2B5EF4-FFF2-40B4-BE49-F238E27FC236}">
                <a16:creationId xmlns:a16="http://schemas.microsoft.com/office/drawing/2014/main" id="{5D08E7C0-2C1F-47EA-CECB-BD4DD9D4609D}"/>
              </a:ext>
            </a:extLst>
          </p:cNvPr>
          <p:cNvCxnSpPr>
            <a:cxnSpLocks/>
            <a:stCxn id="72" idx="3"/>
            <a:endCxn id="69" idx="1"/>
          </p:cNvCxnSpPr>
          <p:nvPr/>
        </p:nvCxnSpPr>
        <p:spPr>
          <a:xfrm>
            <a:off x="3974123" y="2200021"/>
            <a:ext cx="361923" cy="0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97421789-DD3F-F0D9-510E-B6C223904B0B}"/>
              </a:ext>
            </a:extLst>
          </p:cNvPr>
          <p:cNvSpPr txBox="1"/>
          <p:nvPr/>
        </p:nvSpPr>
        <p:spPr>
          <a:xfrm>
            <a:off x="2566459" y="2476052"/>
            <a:ext cx="127471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1000" i="1" dirty="0" err="1">
                <a:solidFill>
                  <a:schemeClr val="accent5">
                    <a:lumMod val="75000"/>
                  </a:schemeClr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UserInMonolith.cs</a:t>
            </a:r>
            <a:endParaRPr lang="en-AU" sz="1000" i="1" dirty="0">
              <a:solidFill>
                <a:schemeClr val="accent5">
                  <a:lumMod val="75000"/>
                </a:schemeClr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25D7842-C96A-AB0B-287A-D7C504D4E53E}"/>
              </a:ext>
            </a:extLst>
          </p:cNvPr>
          <p:cNvSpPr txBox="1"/>
          <p:nvPr/>
        </p:nvSpPr>
        <p:spPr>
          <a:xfrm>
            <a:off x="4569125" y="2469628"/>
            <a:ext cx="127471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1000" i="1" dirty="0" err="1">
                <a:solidFill>
                  <a:schemeClr val="accent5">
                    <a:lumMod val="75000"/>
                  </a:schemeClr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UserServiceACL.cs</a:t>
            </a:r>
            <a:endParaRPr lang="en-AU" sz="1000" i="1" dirty="0">
              <a:solidFill>
                <a:schemeClr val="accent5">
                  <a:lumMod val="75000"/>
                </a:schemeClr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cxnSp>
        <p:nvCxnSpPr>
          <p:cNvPr id="18" name="Elbow Connector 22">
            <a:extLst>
              <a:ext uri="{FF2B5EF4-FFF2-40B4-BE49-F238E27FC236}">
                <a16:creationId xmlns:a16="http://schemas.microsoft.com/office/drawing/2014/main" id="{8086F773-5125-9E27-8D4D-A64C4179A429}"/>
              </a:ext>
            </a:extLst>
          </p:cNvPr>
          <p:cNvCxnSpPr>
            <a:cxnSpLocks/>
            <a:stCxn id="69" idx="3"/>
            <a:endCxn id="6" idx="1"/>
          </p:cNvCxnSpPr>
          <p:nvPr/>
        </p:nvCxnSpPr>
        <p:spPr>
          <a:xfrm flipV="1">
            <a:off x="6076923" y="2200020"/>
            <a:ext cx="1618754" cy="1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70892F3D-0AD2-50EA-22A4-10A0873B7545}"/>
              </a:ext>
            </a:extLst>
          </p:cNvPr>
          <p:cNvSpPr txBox="1"/>
          <p:nvPr/>
        </p:nvSpPr>
        <p:spPr>
          <a:xfrm>
            <a:off x="1950231" y="1138902"/>
            <a:ext cx="25514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1200" dirty="0">
                <a:solidFill>
                  <a:schemeClr val="accent5">
                    <a:lumMod val="75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ASP.NET Monolith</a:t>
            </a:r>
            <a:endParaRPr lang="en-AU" sz="1200" dirty="0">
              <a:solidFill>
                <a:schemeClr val="accent5">
                  <a:lumMod val="75000"/>
                </a:schemeClr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8D09E9C7-8B0B-383C-2EF6-4FD0EE547BF1}"/>
              </a:ext>
            </a:extLst>
          </p:cNvPr>
          <p:cNvSpPr/>
          <p:nvPr/>
        </p:nvSpPr>
        <p:spPr>
          <a:xfrm>
            <a:off x="4336046" y="1947723"/>
            <a:ext cx="1740877" cy="50459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Anti-corruption layer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id="{01F9DB71-A871-A42A-7520-00B3A3BA0873}"/>
              </a:ext>
            </a:extLst>
          </p:cNvPr>
          <p:cNvSpPr/>
          <p:nvPr/>
        </p:nvSpPr>
        <p:spPr>
          <a:xfrm>
            <a:off x="368466" y="1955277"/>
            <a:ext cx="1540610" cy="503999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Program.cs</a:t>
            </a:r>
            <a:endParaRPr lang="en-AU" sz="12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210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Elbow Connector 22">
            <a:extLst>
              <a:ext uri="{FF2B5EF4-FFF2-40B4-BE49-F238E27FC236}">
                <a16:creationId xmlns:a16="http://schemas.microsoft.com/office/drawing/2014/main" id="{D48D531A-F30D-8416-7FD0-9663790ABA8E}"/>
              </a:ext>
            </a:extLst>
          </p:cNvPr>
          <p:cNvCxnSpPr>
            <a:cxnSpLocks/>
            <a:endCxn id="60" idx="1"/>
          </p:cNvCxnSpPr>
          <p:nvPr/>
        </p:nvCxnSpPr>
        <p:spPr>
          <a:xfrm>
            <a:off x="7315202" y="586763"/>
            <a:ext cx="886491" cy="0"/>
          </a:xfrm>
          <a:prstGeom prst="straightConnector1">
            <a:avLst/>
          </a:prstGeom>
          <a:ln w="15875">
            <a:solidFill>
              <a:schemeClr val="accent2"/>
            </a:solidFill>
            <a:prstDash val="dash"/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utoShape 41">
            <a:extLst>
              <a:ext uri="{FF2B5EF4-FFF2-40B4-BE49-F238E27FC236}">
                <a16:creationId xmlns:a16="http://schemas.microsoft.com/office/drawing/2014/main" id="{82286158-768E-8AC3-74D3-C91D5BA6A950}"/>
              </a:ext>
            </a:extLst>
          </p:cNvPr>
          <p:cNvSpPr>
            <a:spLocks/>
          </p:cNvSpPr>
          <p:nvPr/>
        </p:nvSpPr>
        <p:spPr bwMode="auto">
          <a:xfrm>
            <a:off x="3176515" y="334897"/>
            <a:ext cx="1614904" cy="5556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ln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r>
              <a:rPr lang="en-AU" altLang="en-US" sz="1200" dirty="0">
                <a:solidFill>
                  <a:schemeClr val="bg2">
                    <a:lumMod val="50000"/>
                  </a:schemeClr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 User service</a:t>
            </a:r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9DB44C66-0B47-5AC8-0729-B2C7D439B4BE}"/>
              </a:ext>
            </a:extLst>
          </p:cNvPr>
          <p:cNvSpPr/>
          <p:nvPr/>
        </p:nvSpPr>
        <p:spPr>
          <a:xfrm>
            <a:off x="3229487" y="450699"/>
            <a:ext cx="396000" cy="324000"/>
          </a:xfrm>
          <a:prstGeom prst="hexagon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Elbow Connector 22">
            <a:extLst>
              <a:ext uri="{FF2B5EF4-FFF2-40B4-BE49-F238E27FC236}">
                <a16:creationId xmlns:a16="http://schemas.microsoft.com/office/drawing/2014/main" id="{FD75E40C-4004-9C68-FCAC-6DD095344790}"/>
              </a:ext>
            </a:extLst>
          </p:cNvPr>
          <p:cNvCxnSpPr>
            <a:cxnSpLocks/>
          </p:cNvCxnSpPr>
          <p:nvPr/>
        </p:nvCxnSpPr>
        <p:spPr>
          <a:xfrm>
            <a:off x="2307632" y="582700"/>
            <a:ext cx="868883" cy="0"/>
          </a:xfrm>
          <a:prstGeom prst="straightConnector1">
            <a:avLst/>
          </a:prstGeom>
          <a:ln w="25400">
            <a:solidFill>
              <a:schemeClr val="accent2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AutoShape 41">
            <a:extLst>
              <a:ext uri="{FF2B5EF4-FFF2-40B4-BE49-F238E27FC236}">
                <a16:creationId xmlns:a16="http://schemas.microsoft.com/office/drawing/2014/main" id="{075F23EC-D9E6-242B-C441-5B12CEB63355}"/>
              </a:ext>
            </a:extLst>
          </p:cNvPr>
          <p:cNvSpPr>
            <a:spLocks/>
          </p:cNvSpPr>
          <p:nvPr/>
        </p:nvSpPr>
        <p:spPr bwMode="auto">
          <a:xfrm>
            <a:off x="692728" y="304898"/>
            <a:ext cx="1614904" cy="5556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ln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r>
              <a:rPr lang="en-AU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 Cart service</a:t>
            </a:r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CBED2053-9A84-BFB9-F5C5-431D26845998}"/>
              </a:ext>
            </a:extLst>
          </p:cNvPr>
          <p:cNvSpPr/>
          <p:nvPr/>
        </p:nvSpPr>
        <p:spPr>
          <a:xfrm>
            <a:off x="754665" y="420700"/>
            <a:ext cx="396000" cy="324000"/>
          </a:xfrm>
          <a:prstGeom prst="hexagon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Elbow Connector 22">
            <a:extLst>
              <a:ext uri="{FF2B5EF4-FFF2-40B4-BE49-F238E27FC236}">
                <a16:creationId xmlns:a16="http://schemas.microsoft.com/office/drawing/2014/main" id="{83E1CC7E-A0AA-EE3D-EB82-57013B092D28}"/>
              </a:ext>
            </a:extLst>
          </p:cNvPr>
          <p:cNvCxnSpPr>
            <a:cxnSpLocks/>
          </p:cNvCxnSpPr>
          <p:nvPr/>
        </p:nvCxnSpPr>
        <p:spPr>
          <a:xfrm>
            <a:off x="4791419" y="582700"/>
            <a:ext cx="604914" cy="0"/>
          </a:xfrm>
          <a:prstGeom prst="straightConnector1">
            <a:avLst/>
          </a:prstGeom>
          <a:ln w="15875">
            <a:solidFill>
              <a:schemeClr val="accent2"/>
            </a:solidFill>
            <a:prstDash val="dash"/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41">
            <a:extLst>
              <a:ext uri="{FF2B5EF4-FFF2-40B4-BE49-F238E27FC236}">
                <a16:creationId xmlns:a16="http://schemas.microsoft.com/office/drawing/2014/main" id="{3E8D65E8-F91F-0AFA-E352-3C3BF0BBF1C0}"/>
              </a:ext>
            </a:extLst>
          </p:cNvPr>
          <p:cNvSpPr>
            <a:spLocks/>
          </p:cNvSpPr>
          <p:nvPr/>
        </p:nvSpPr>
        <p:spPr bwMode="auto">
          <a:xfrm>
            <a:off x="5396333" y="240669"/>
            <a:ext cx="1918869" cy="684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 cap="flat" cmpd="sng">
            <a:solidFill>
              <a:srgbClr val="120802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en-AU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Anti-corruption layer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118E0B-DB11-63E1-CFA8-91F2EC9D1694}"/>
              </a:ext>
            </a:extLst>
          </p:cNvPr>
          <p:cNvSpPr/>
          <p:nvPr/>
        </p:nvSpPr>
        <p:spPr>
          <a:xfrm>
            <a:off x="9615834" y="289081"/>
            <a:ext cx="1596636" cy="5872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User service</a:t>
            </a:r>
          </a:p>
        </p:txBody>
      </p:sp>
      <p:sp>
        <p:nvSpPr>
          <p:cNvPr id="39" name="Hexagon 38">
            <a:extLst>
              <a:ext uri="{FF2B5EF4-FFF2-40B4-BE49-F238E27FC236}">
                <a16:creationId xmlns:a16="http://schemas.microsoft.com/office/drawing/2014/main" id="{2D1FC422-A90C-6E53-4505-ACC8BF44BCFD}"/>
              </a:ext>
            </a:extLst>
          </p:cNvPr>
          <p:cNvSpPr/>
          <p:nvPr/>
        </p:nvSpPr>
        <p:spPr>
          <a:xfrm>
            <a:off x="9657352" y="420700"/>
            <a:ext cx="396000" cy="324000"/>
          </a:xfrm>
          <a:prstGeom prst="hex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20A7AEE-92BB-E2D8-1160-BCA0BB1108A9}"/>
              </a:ext>
            </a:extLst>
          </p:cNvPr>
          <p:cNvSpPr/>
          <p:nvPr/>
        </p:nvSpPr>
        <p:spPr>
          <a:xfrm>
            <a:off x="8201693" y="0"/>
            <a:ext cx="593082" cy="11735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Proxy</a:t>
            </a:r>
          </a:p>
        </p:txBody>
      </p:sp>
      <p:cxnSp>
        <p:nvCxnSpPr>
          <p:cNvPr id="63" name="Elbow Connector 22">
            <a:extLst>
              <a:ext uri="{FF2B5EF4-FFF2-40B4-BE49-F238E27FC236}">
                <a16:creationId xmlns:a16="http://schemas.microsoft.com/office/drawing/2014/main" id="{14EC3FFC-FCAB-057F-33DB-8ABC74720C38}"/>
              </a:ext>
            </a:extLst>
          </p:cNvPr>
          <p:cNvCxnSpPr>
            <a:cxnSpLocks/>
            <a:stCxn id="60" idx="3"/>
            <a:endCxn id="10" idx="1"/>
          </p:cNvCxnSpPr>
          <p:nvPr/>
        </p:nvCxnSpPr>
        <p:spPr>
          <a:xfrm flipV="1">
            <a:off x="8794775" y="582701"/>
            <a:ext cx="821059" cy="4062"/>
          </a:xfrm>
          <a:prstGeom prst="straightConnector1">
            <a:avLst/>
          </a:prstGeom>
          <a:ln w="15875">
            <a:solidFill>
              <a:schemeClr val="accent2"/>
            </a:solidFill>
            <a:prstDash val="dash"/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491E84D1-F8CF-595F-93BC-0A2B7862271A}"/>
              </a:ext>
            </a:extLst>
          </p:cNvPr>
          <p:cNvSpPr/>
          <p:nvPr/>
        </p:nvSpPr>
        <p:spPr>
          <a:xfrm>
            <a:off x="2632065" y="3852092"/>
            <a:ext cx="1986843" cy="1787970"/>
          </a:xfrm>
          <a:prstGeom prst="rect">
            <a:avLst/>
          </a:prstGeom>
          <a:solidFill>
            <a:srgbClr val="007CBC">
              <a:alpha val="9804"/>
            </a:srgb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5B9CD5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Private subnet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33C4D8A-9A45-4EEC-E11B-C7FA221BA667}"/>
              </a:ext>
            </a:extLst>
          </p:cNvPr>
          <p:cNvSpPr/>
          <p:nvPr/>
        </p:nvSpPr>
        <p:spPr>
          <a:xfrm>
            <a:off x="2382882" y="1966771"/>
            <a:ext cx="2758964" cy="1787970"/>
          </a:xfrm>
          <a:prstGeom prst="rect">
            <a:avLst/>
          </a:prstGeom>
          <a:solidFill>
            <a:srgbClr val="1D8900">
              <a:alpha val="9804"/>
            </a:srgb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1E890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Public subnet</a:t>
            </a:r>
          </a:p>
        </p:txBody>
      </p:sp>
      <p:pic>
        <p:nvPicPr>
          <p:cNvPr id="20" name="Graphic 37">
            <a:extLst>
              <a:ext uri="{FF2B5EF4-FFF2-40B4-BE49-F238E27FC236}">
                <a16:creationId xmlns:a16="http://schemas.microsoft.com/office/drawing/2014/main" id="{C066F032-0516-51DE-BAA9-0E2CC071D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auto">
          <a:xfrm>
            <a:off x="3176925" y="4369549"/>
            <a:ext cx="763200" cy="76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Graphic 60">
            <a:extLst>
              <a:ext uri="{FF2B5EF4-FFF2-40B4-BE49-F238E27FC236}">
                <a16:creationId xmlns:a16="http://schemas.microsoft.com/office/drawing/2014/main" id="{C95BF025-159B-C6FB-B99F-179D0BDCC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2982429" y="2194321"/>
            <a:ext cx="1478852" cy="1478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795187A1-2044-A8EE-1F8F-16C23228C0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6766" y="1779655"/>
            <a:ext cx="381000" cy="3810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4971E2D3-B61D-8D16-A38C-62F24F0CD2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3517" y="1968359"/>
            <a:ext cx="381000" cy="38100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04B821EC-B30F-07B7-E18C-F1FAC749DB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636827" y="3853680"/>
            <a:ext cx="381000" cy="3810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D210A65-F871-872F-F0A5-579DB86A4A06}"/>
              </a:ext>
            </a:extLst>
          </p:cNvPr>
          <p:cNvSpPr/>
          <p:nvPr/>
        </p:nvSpPr>
        <p:spPr>
          <a:xfrm>
            <a:off x="1056765" y="1778067"/>
            <a:ext cx="4407397" cy="3959346"/>
          </a:xfrm>
          <a:prstGeom prst="rect">
            <a:avLst/>
          </a:prstGeom>
          <a:noFill/>
          <a:ln w="12700">
            <a:solidFill>
              <a:srgbClr val="1E8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ln w="0"/>
                <a:solidFill>
                  <a:srgbClr val="1E890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VPC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5989EF1-56EF-A0DF-8053-B57664B849EE}"/>
              </a:ext>
            </a:extLst>
          </p:cNvPr>
          <p:cNvSpPr txBox="1"/>
          <p:nvPr/>
        </p:nvSpPr>
        <p:spPr>
          <a:xfrm>
            <a:off x="3232237" y="2672137"/>
            <a:ext cx="914487" cy="73866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dirty="0"/>
              <a:t>Cart</a:t>
            </a:r>
          </a:p>
          <a:p>
            <a:pPr algn="ctr"/>
            <a:r>
              <a:rPr lang="en-US" sz="1400" dirty="0"/>
              <a:t>Account</a:t>
            </a:r>
          </a:p>
          <a:p>
            <a:pPr algn="ctr"/>
            <a:r>
              <a:rPr lang="en-US" sz="1400" dirty="0" err="1"/>
              <a:t>UserACL</a:t>
            </a:r>
            <a:endParaRPr lang="en-US" sz="1400" dirty="0"/>
          </a:p>
        </p:txBody>
      </p:sp>
      <p:pic>
        <p:nvPicPr>
          <p:cNvPr id="27" name="Graphic 10">
            <a:extLst>
              <a:ext uri="{FF2B5EF4-FFF2-40B4-BE49-F238E27FC236}">
                <a16:creationId xmlns:a16="http://schemas.microsoft.com/office/drawing/2014/main" id="{33BA41C3-7C1F-BC88-A555-9B37BD53A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636" y="2841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0">
            <a:extLst>
              <a:ext uri="{FF2B5EF4-FFF2-40B4-BE49-F238E27FC236}">
                <a16:creationId xmlns:a16="http://schemas.microsoft.com/office/drawing/2014/main" id="{FFEC34CA-B41D-A5D4-9D01-8A7FFF574F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9461" y="3633517"/>
            <a:ext cx="2292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400" dirty="0">
                <a:solidFill>
                  <a:schemeClr val="accent6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User</a:t>
            </a:r>
          </a:p>
        </p:txBody>
      </p:sp>
      <p:pic>
        <p:nvPicPr>
          <p:cNvPr id="29" name="Graphic 23">
            <a:extLst>
              <a:ext uri="{FF2B5EF4-FFF2-40B4-BE49-F238E27FC236}">
                <a16:creationId xmlns:a16="http://schemas.microsoft.com/office/drawing/2014/main" id="{87824590-779B-077F-D612-B15CDA4D5C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3628" y="4343848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19CFAF94-D634-B009-2DAD-77DCBC6B67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1978" y="5082328"/>
            <a:ext cx="18107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Amazon DynamoDB</a:t>
            </a:r>
          </a:p>
          <a:p>
            <a:pPr algn="ctr" eaLnBrk="1" hangingPunct="1"/>
            <a:r>
              <a:rPr lang="en-US" altLang="en-US" sz="1400" dirty="0">
                <a:solidFill>
                  <a:schemeClr val="accent6"/>
                </a:solidFill>
                <a:latin typeface="Amazon Ember Display" panose="020F0603020204020204" pitchFamily="34" charset="0"/>
                <a:ea typeface="Amazon Ember Display" panose="020F0603020204020204" pitchFamily="34" charset="0"/>
                <a:cs typeface="Amazon Ember Display" panose="020F0603020204020204" pitchFamily="34" charset="0"/>
              </a:rPr>
              <a:t>User DB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056E4F1-31A5-6262-F535-D3E30960D43D}"/>
              </a:ext>
            </a:extLst>
          </p:cNvPr>
          <p:cNvSpPr/>
          <p:nvPr/>
        </p:nvSpPr>
        <p:spPr bwMode="auto">
          <a:xfrm>
            <a:off x="215989" y="1057564"/>
            <a:ext cx="10360687" cy="503534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ysClr val="windowText" lastClr="000000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AE7F33E6-3C64-6C9E-60D6-B30F620A616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215989" y="1054871"/>
            <a:ext cx="381000" cy="3810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95636CF5-EABF-25B7-50D9-3AEC640E89D2}"/>
              </a:ext>
            </a:extLst>
          </p:cNvPr>
          <p:cNvSpPr/>
          <p:nvPr/>
        </p:nvSpPr>
        <p:spPr>
          <a:xfrm>
            <a:off x="642005" y="1462214"/>
            <a:ext cx="9542894" cy="4342606"/>
          </a:xfrm>
          <a:prstGeom prst="rect">
            <a:avLst/>
          </a:prstGeom>
          <a:noFill/>
          <a:ln w="12700">
            <a:solidFill>
              <a:srgbClr val="5B9C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5B9CD5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Region</a:t>
            </a: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B9545EC9-7D2D-2365-A5D0-D53A8AD8139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41528" y="1455721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849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1">
            <a:extLst>
              <a:ext uri="{FF2B5EF4-FFF2-40B4-BE49-F238E27FC236}">
                <a16:creationId xmlns:a16="http://schemas.microsoft.com/office/drawing/2014/main" id="{D63453FB-A759-1DEB-3936-DA190F5FFDB3}"/>
              </a:ext>
            </a:extLst>
          </p:cNvPr>
          <p:cNvSpPr>
            <a:spLocks/>
          </p:cNvSpPr>
          <p:nvPr/>
        </p:nvSpPr>
        <p:spPr bwMode="auto">
          <a:xfrm>
            <a:off x="152112" y="2679094"/>
            <a:ext cx="1117600" cy="3523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en-AU" altLang="en-US" sz="1200" dirty="0">
                <a:solidFill>
                  <a:srgbClr val="474746">
                    <a:lumMod val="50000"/>
                  </a:srgbClr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Browser</a:t>
            </a:r>
          </a:p>
        </p:txBody>
      </p:sp>
      <p:pic>
        <p:nvPicPr>
          <p:cNvPr id="3" name="Graphic 24">
            <a:extLst>
              <a:ext uri="{FF2B5EF4-FFF2-40B4-BE49-F238E27FC236}">
                <a16:creationId xmlns:a16="http://schemas.microsoft.com/office/drawing/2014/main" id="{540BAE36-4B26-733F-4C09-51B8696E77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62" y="2214231"/>
            <a:ext cx="4699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Graphic 15">
            <a:extLst>
              <a:ext uri="{FF2B5EF4-FFF2-40B4-BE49-F238E27FC236}">
                <a16:creationId xmlns:a16="http://schemas.microsoft.com/office/drawing/2014/main" id="{93D1D7B1-801A-AB21-3FDE-E4FF4BABF4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62" y="3254871"/>
            <a:ext cx="4699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2841B3-128A-ED1E-2B86-FA2907DF7B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337" y="3783509"/>
            <a:ext cx="1073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solidFill>
                  <a:srgbClr val="00000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Mobile client</a:t>
            </a:r>
          </a:p>
        </p:txBody>
      </p:sp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id="{973F271B-DF5B-D8D7-85BB-6CA121E14210}"/>
              </a:ext>
            </a:extLst>
          </p:cNvPr>
          <p:cNvCxnSpPr>
            <a:cxnSpLocks/>
            <a:stCxn id="4" idx="3"/>
            <a:endCxn id="8" idx="1"/>
          </p:cNvCxnSpPr>
          <p:nvPr/>
        </p:nvCxnSpPr>
        <p:spPr>
          <a:xfrm flipV="1">
            <a:off x="945862" y="2449182"/>
            <a:ext cx="842824" cy="1040639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22">
            <a:extLst>
              <a:ext uri="{FF2B5EF4-FFF2-40B4-BE49-F238E27FC236}">
                <a16:creationId xmlns:a16="http://schemas.microsoft.com/office/drawing/2014/main" id="{C0D3985B-4DEA-167E-B594-14E650DA89DB}"/>
              </a:ext>
            </a:extLst>
          </p:cNvPr>
          <p:cNvCxnSpPr>
            <a:cxnSpLocks/>
            <a:stCxn id="3" idx="3"/>
            <a:endCxn id="8" idx="1"/>
          </p:cNvCxnSpPr>
          <p:nvPr/>
        </p:nvCxnSpPr>
        <p:spPr>
          <a:xfrm>
            <a:off x="945862" y="2449181"/>
            <a:ext cx="842824" cy="1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66E68F6-D39E-7A33-8157-A408161D7B0B}"/>
              </a:ext>
            </a:extLst>
          </p:cNvPr>
          <p:cNvSpPr/>
          <p:nvPr/>
        </p:nvSpPr>
        <p:spPr>
          <a:xfrm>
            <a:off x="1788686" y="2180121"/>
            <a:ext cx="1248054" cy="53812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Store front UI</a:t>
            </a:r>
          </a:p>
        </p:txBody>
      </p:sp>
      <p:cxnSp>
        <p:nvCxnSpPr>
          <p:cNvPr id="9" name="Elbow Connector 22">
            <a:extLst>
              <a:ext uri="{FF2B5EF4-FFF2-40B4-BE49-F238E27FC236}">
                <a16:creationId xmlns:a16="http://schemas.microsoft.com/office/drawing/2014/main" id="{B40C3B87-CAEB-815C-9A1D-806205BDAFB1}"/>
              </a:ext>
            </a:extLst>
          </p:cNvPr>
          <p:cNvCxnSpPr>
            <a:cxnSpLocks/>
            <a:stCxn id="8" idx="3"/>
            <a:endCxn id="20" idx="1"/>
          </p:cNvCxnSpPr>
          <p:nvPr/>
        </p:nvCxnSpPr>
        <p:spPr>
          <a:xfrm flipV="1">
            <a:off x="3036740" y="2449047"/>
            <a:ext cx="551702" cy="135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D8E8A4F5-2537-E410-0526-D09378D21332}"/>
              </a:ext>
            </a:extLst>
          </p:cNvPr>
          <p:cNvSpPr/>
          <p:nvPr/>
        </p:nvSpPr>
        <p:spPr>
          <a:xfrm>
            <a:off x="3588442" y="1862284"/>
            <a:ext cx="593082" cy="11735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Proxy</a:t>
            </a:r>
          </a:p>
        </p:txBody>
      </p:sp>
      <p:cxnSp>
        <p:nvCxnSpPr>
          <p:cNvPr id="17" name="Elbow Connector 22">
            <a:extLst>
              <a:ext uri="{FF2B5EF4-FFF2-40B4-BE49-F238E27FC236}">
                <a16:creationId xmlns:a16="http://schemas.microsoft.com/office/drawing/2014/main" id="{F9BDE991-FA09-04BE-9209-061B58A9443F}"/>
              </a:ext>
            </a:extLst>
          </p:cNvPr>
          <p:cNvCxnSpPr>
            <a:cxnSpLocks/>
            <a:stCxn id="24" idx="3"/>
            <a:endCxn id="18" idx="1"/>
          </p:cNvCxnSpPr>
          <p:nvPr/>
        </p:nvCxnSpPr>
        <p:spPr>
          <a:xfrm flipV="1">
            <a:off x="8899675" y="2446981"/>
            <a:ext cx="1618317" cy="2393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835BCD55-6CDB-48BC-F0F1-FDFC58FC5A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992" y="1745993"/>
            <a:ext cx="1401975" cy="140197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E41CB7A-B841-3D58-29A8-58E58355377F}"/>
              </a:ext>
            </a:extLst>
          </p:cNvPr>
          <p:cNvSpPr txBox="1"/>
          <p:nvPr/>
        </p:nvSpPr>
        <p:spPr>
          <a:xfrm>
            <a:off x="10080895" y="3173046"/>
            <a:ext cx="2111105" cy="34586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Common monolithic DB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C658E6E-7707-18CB-1915-9ABE3A366157}"/>
              </a:ext>
            </a:extLst>
          </p:cNvPr>
          <p:cNvSpPr/>
          <p:nvPr/>
        </p:nvSpPr>
        <p:spPr>
          <a:xfrm>
            <a:off x="4892826" y="1382981"/>
            <a:ext cx="4006849" cy="213278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endParaRPr lang="en-US" sz="120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6" name="AutoShape 41">
            <a:extLst>
              <a:ext uri="{FF2B5EF4-FFF2-40B4-BE49-F238E27FC236}">
                <a16:creationId xmlns:a16="http://schemas.microsoft.com/office/drawing/2014/main" id="{94CFBCDE-0CD1-68FF-C15C-5A161EECBD81}"/>
              </a:ext>
            </a:extLst>
          </p:cNvPr>
          <p:cNvSpPr>
            <a:spLocks/>
          </p:cNvSpPr>
          <p:nvPr/>
        </p:nvSpPr>
        <p:spPr bwMode="auto">
          <a:xfrm>
            <a:off x="6031525" y="1591930"/>
            <a:ext cx="1614904" cy="5556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chemeClr val="bg1"/>
            </a:solidFill>
            <a:prstDash val="dash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r>
              <a:rPr lang="en-AU" altLang="en-US" sz="1200" dirty="0">
                <a:solidFill>
                  <a:schemeClr val="bg2">
                    <a:lumMod val="50000"/>
                  </a:schemeClr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 User service</a:t>
            </a:r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id="{2BA68032-0FC4-8415-45CB-A5291E459BD1}"/>
              </a:ext>
            </a:extLst>
          </p:cNvPr>
          <p:cNvSpPr/>
          <p:nvPr/>
        </p:nvSpPr>
        <p:spPr>
          <a:xfrm>
            <a:off x="6093462" y="1709544"/>
            <a:ext cx="396000" cy="324000"/>
          </a:xfrm>
          <a:prstGeom prst="hexagon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utoShape 41">
            <a:extLst>
              <a:ext uri="{FF2B5EF4-FFF2-40B4-BE49-F238E27FC236}">
                <a16:creationId xmlns:a16="http://schemas.microsoft.com/office/drawing/2014/main" id="{04F5E1FF-4BE8-1B3E-0B4D-252AB852346C}"/>
              </a:ext>
            </a:extLst>
          </p:cNvPr>
          <p:cNvSpPr>
            <a:spLocks/>
          </p:cNvSpPr>
          <p:nvPr/>
        </p:nvSpPr>
        <p:spPr bwMode="auto">
          <a:xfrm>
            <a:off x="5032484" y="2437958"/>
            <a:ext cx="1614904" cy="5556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chemeClr val="bg1"/>
            </a:solidFill>
            <a:prstDash val="dash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/>
            <a:r>
              <a:rPr lang="en-AU" altLang="en-US" sz="1200" dirty="0">
                <a:solidFill>
                  <a:schemeClr val="bg2">
                    <a:lumMod val="50000"/>
                  </a:schemeClr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 Cart service</a:t>
            </a: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38493B0D-B500-CA6B-EC6E-D2105005E091}"/>
              </a:ext>
            </a:extLst>
          </p:cNvPr>
          <p:cNvSpPr/>
          <p:nvPr/>
        </p:nvSpPr>
        <p:spPr>
          <a:xfrm>
            <a:off x="5094421" y="2555572"/>
            <a:ext cx="396000" cy="324000"/>
          </a:xfrm>
          <a:prstGeom prst="hexagon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utoShape 41">
            <a:extLst>
              <a:ext uri="{FF2B5EF4-FFF2-40B4-BE49-F238E27FC236}">
                <a16:creationId xmlns:a16="http://schemas.microsoft.com/office/drawing/2014/main" id="{38DD5EB4-0A41-1E98-88C7-C2A385D802E5}"/>
              </a:ext>
            </a:extLst>
          </p:cNvPr>
          <p:cNvSpPr>
            <a:spLocks/>
          </p:cNvSpPr>
          <p:nvPr/>
        </p:nvSpPr>
        <p:spPr bwMode="auto">
          <a:xfrm>
            <a:off x="6997091" y="2441215"/>
            <a:ext cx="1772316" cy="5556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 w="12700" cap="flat" cmpd="sng">
            <a:solidFill>
              <a:srgbClr val="120802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en-AU" alt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 Account service</a:t>
            </a: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1D4A1C8F-7B6C-A7F6-8BC8-38BCA72D7A37}"/>
              </a:ext>
            </a:extLst>
          </p:cNvPr>
          <p:cNvSpPr/>
          <p:nvPr/>
        </p:nvSpPr>
        <p:spPr>
          <a:xfrm>
            <a:off x="7059028" y="2558829"/>
            <a:ext cx="396000" cy="324000"/>
          </a:xfrm>
          <a:prstGeom prst="hex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Elbow Connector 22">
            <a:extLst>
              <a:ext uri="{FF2B5EF4-FFF2-40B4-BE49-F238E27FC236}">
                <a16:creationId xmlns:a16="http://schemas.microsoft.com/office/drawing/2014/main" id="{D5DE9270-EBF7-CCFF-0441-3A13E8C80206}"/>
              </a:ext>
            </a:extLst>
          </p:cNvPr>
          <p:cNvCxnSpPr>
            <a:cxnSpLocks/>
          </p:cNvCxnSpPr>
          <p:nvPr/>
        </p:nvCxnSpPr>
        <p:spPr>
          <a:xfrm>
            <a:off x="4181524" y="2449047"/>
            <a:ext cx="711302" cy="327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87">
            <a:extLst>
              <a:ext uri="{FF2B5EF4-FFF2-40B4-BE49-F238E27FC236}">
                <a16:creationId xmlns:a16="http://schemas.microsoft.com/office/drawing/2014/main" id="{D8640B04-C3B3-1199-A703-6BB5ECF27A48}"/>
              </a:ext>
            </a:extLst>
          </p:cNvPr>
          <p:cNvSpPr/>
          <p:nvPr/>
        </p:nvSpPr>
        <p:spPr>
          <a:xfrm>
            <a:off x="5216348" y="4572041"/>
            <a:ext cx="1596636" cy="5872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Cart service</a:t>
            </a:r>
          </a:p>
        </p:txBody>
      </p:sp>
      <p:sp>
        <p:nvSpPr>
          <p:cNvPr id="89" name="Hexagon 88">
            <a:extLst>
              <a:ext uri="{FF2B5EF4-FFF2-40B4-BE49-F238E27FC236}">
                <a16:creationId xmlns:a16="http://schemas.microsoft.com/office/drawing/2014/main" id="{64FE38FC-8D39-CB7A-2D8C-EB8F9349FF64}"/>
              </a:ext>
            </a:extLst>
          </p:cNvPr>
          <p:cNvSpPr/>
          <p:nvPr/>
        </p:nvSpPr>
        <p:spPr>
          <a:xfrm>
            <a:off x="5311260" y="4702390"/>
            <a:ext cx="396000" cy="324000"/>
          </a:xfrm>
          <a:prstGeom prst="hex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id="{C37239E2-3489-E6D3-44C3-E1A5CA807C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591" y="5481732"/>
            <a:ext cx="588150" cy="588150"/>
          </a:xfrm>
          <a:prstGeom prst="rect">
            <a:avLst/>
          </a:prstGeom>
        </p:spPr>
      </p:pic>
      <p:cxnSp>
        <p:nvCxnSpPr>
          <p:cNvPr id="91" name="Elbow Connector 27">
            <a:extLst>
              <a:ext uri="{FF2B5EF4-FFF2-40B4-BE49-F238E27FC236}">
                <a16:creationId xmlns:a16="http://schemas.microsoft.com/office/drawing/2014/main" id="{E3B0939C-B63A-015C-1A12-270D9FFAA79F}"/>
              </a:ext>
            </a:extLst>
          </p:cNvPr>
          <p:cNvCxnSpPr>
            <a:cxnSpLocks/>
            <a:stCxn id="88" idx="2"/>
            <a:endCxn id="90" idx="0"/>
          </p:cNvCxnSpPr>
          <p:nvPr/>
        </p:nvCxnSpPr>
        <p:spPr>
          <a:xfrm>
            <a:off x="6014666" y="5159280"/>
            <a:ext cx="0" cy="322452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Elbow Connector 97">
            <a:extLst>
              <a:ext uri="{FF2B5EF4-FFF2-40B4-BE49-F238E27FC236}">
                <a16:creationId xmlns:a16="http://schemas.microsoft.com/office/drawing/2014/main" id="{127C0D5A-9399-4F19-7204-97954EE7B0F0}"/>
              </a:ext>
            </a:extLst>
          </p:cNvPr>
          <p:cNvCxnSpPr>
            <a:cxnSpLocks/>
            <a:stCxn id="20" idx="2"/>
            <a:endCxn id="88" idx="0"/>
          </p:cNvCxnSpPr>
          <p:nvPr/>
        </p:nvCxnSpPr>
        <p:spPr>
          <a:xfrm rot="16200000" flipH="1">
            <a:off x="4181709" y="2739083"/>
            <a:ext cx="1536231" cy="2129683"/>
          </a:xfrm>
          <a:prstGeom prst="bentConnector3">
            <a:avLst>
              <a:gd name="adj1" fmla="val 50000"/>
            </a:avLst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Elbow Connector 22">
            <a:extLst>
              <a:ext uri="{FF2B5EF4-FFF2-40B4-BE49-F238E27FC236}">
                <a16:creationId xmlns:a16="http://schemas.microsoft.com/office/drawing/2014/main" id="{8E35DAFC-11C4-67C9-4371-FC1A582E5D10}"/>
              </a:ext>
            </a:extLst>
          </p:cNvPr>
          <p:cNvCxnSpPr>
            <a:cxnSpLocks/>
            <a:stCxn id="88" idx="1"/>
          </p:cNvCxnSpPr>
          <p:nvPr/>
        </p:nvCxnSpPr>
        <p:spPr>
          <a:xfrm flipH="1">
            <a:off x="4692899" y="4865661"/>
            <a:ext cx="523449" cy="3125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144FBDDE-CDB4-C643-9618-713E61BA8A23}"/>
              </a:ext>
            </a:extLst>
          </p:cNvPr>
          <p:cNvSpPr/>
          <p:nvPr/>
        </p:nvSpPr>
        <p:spPr>
          <a:xfrm>
            <a:off x="3093535" y="4590137"/>
            <a:ext cx="1596636" cy="5872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      User service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EA60916-1432-D8FA-9ACC-2D03FE38A6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778" y="5499828"/>
            <a:ext cx="588150" cy="588150"/>
          </a:xfrm>
          <a:prstGeom prst="rect">
            <a:avLst/>
          </a:prstGeom>
        </p:spPr>
      </p:pic>
      <p:cxnSp>
        <p:nvCxnSpPr>
          <p:cNvPr id="16" name="Elbow Connector 27">
            <a:extLst>
              <a:ext uri="{FF2B5EF4-FFF2-40B4-BE49-F238E27FC236}">
                <a16:creationId xmlns:a16="http://schemas.microsoft.com/office/drawing/2014/main" id="{4509354B-3140-21C9-51F4-28B8893D472D}"/>
              </a:ext>
            </a:extLst>
          </p:cNvPr>
          <p:cNvCxnSpPr>
            <a:cxnSpLocks/>
            <a:stCxn id="14" idx="2"/>
            <a:endCxn id="15" idx="0"/>
          </p:cNvCxnSpPr>
          <p:nvPr/>
        </p:nvCxnSpPr>
        <p:spPr>
          <a:xfrm>
            <a:off x="3891853" y="5177376"/>
            <a:ext cx="0" cy="322452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54">
            <a:extLst>
              <a:ext uri="{FF2B5EF4-FFF2-40B4-BE49-F238E27FC236}">
                <a16:creationId xmlns:a16="http://schemas.microsoft.com/office/drawing/2014/main" id="{4134D17C-9EA0-5B7D-2E2C-28ED0B10A23A}"/>
              </a:ext>
            </a:extLst>
          </p:cNvPr>
          <p:cNvCxnSpPr>
            <a:cxnSpLocks/>
            <a:endCxn id="14" idx="0"/>
          </p:cNvCxnSpPr>
          <p:nvPr/>
        </p:nvCxnSpPr>
        <p:spPr>
          <a:xfrm>
            <a:off x="3877426" y="3035810"/>
            <a:ext cx="14427" cy="1554327"/>
          </a:xfrm>
          <a:prstGeom prst="straightConnector1">
            <a:avLst/>
          </a:prstGeom>
          <a:ln w="12700">
            <a:solidFill>
              <a:srgbClr val="545B64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Hexagon 22">
            <a:extLst>
              <a:ext uri="{FF2B5EF4-FFF2-40B4-BE49-F238E27FC236}">
                <a16:creationId xmlns:a16="http://schemas.microsoft.com/office/drawing/2014/main" id="{E0817810-D960-3C83-CF20-FCEE461287BD}"/>
              </a:ext>
            </a:extLst>
          </p:cNvPr>
          <p:cNvSpPr/>
          <p:nvPr/>
        </p:nvSpPr>
        <p:spPr>
          <a:xfrm>
            <a:off x="3196004" y="4720486"/>
            <a:ext cx="396000" cy="324000"/>
          </a:xfrm>
          <a:prstGeom prst="hex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95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5957</TotalTime>
  <Words>176</Words>
  <Application>Microsoft Macintosh PowerPoint</Application>
  <PresentationFormat>Widescreen</PresentationFormat>
  <Paragraphs>76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Amazon Ember</vt:lpstr>
      <vt:lpstr>Amazon Ember Display</vt:lpstr>
      <vt:lpstr>Arial</vt:lpstr>
      <vt:lpstr>Calibri</vt:lpstr>
      <vt:lpstr>Calibri Light</vt:lpstr>
      <vt:lpstr>Segoe UI Historic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47</cp:revision>
  <dcterms:created xsi:type="dcterms:W3CDTF">2023-05-19T08:19:41Z</dcterms:created>
  <dcterms:modified xsi:type="dcterms:W3CDTF">2023-06-07T05:32:23Z</dcterms:modified>
</cp:coreProperties>
</file>