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4029" r:id="rId2"/>
    <p:sldId id="4006" r:id="rId3"/>
    <p:sldId id="4034" r:id="rId4"/>
    <p:sldId id="4015" r:id="rId5"/>
    <p:sldId id="4033" r:id="rId6"/>
    <p:sldId id="4032" r:id="rId7"/>
    <p:sldId id="4037" r:id="rId8"/>
    <p:sldId id="4031" r:id="rId9"/>
    <p:sldId id="4036" r:id="rId10"/>
    <p:sldId id="403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89"/>
    <p:restoredTop sz="97399"/>
  </p:normalViewPr>
  <p:slideViewPr>
    <p:cSldViewPr snapToGrid="0" snapToObjects="1">
      <p:cViewPr varScale="1">
        <p:scale>
          <a:sx n="221" d="100"/>
          <a:sy n="221" d="100"/>
        </p:scale>
        <p:origin x="232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1457E-4B07-6544-91F7-CD22AA8A57A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15725-6BD8-C34A-879E-D9CA86CDF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05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615725-6BD8-C34A-879E-D9CA86CDF66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18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51435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Reference: https://</a:t>
            </a:r>
            <a:r>
              <a:rPr lang="en-US" dirty="0" err="1"/>
              <a:t>microservices.io</a:t>
            </a:r>
            <a:r>
              <a:rPr lang="en-US" dirty="0"/>
              <a:t>/patterns/data/transactional-</a:t>
            </a:r>
            <a:r>
              <a:rPr lang="en-US" dirty="0" err="1"/>
              <a:t>outbox.html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A1041-9B3C-439E-B0CD-6B58F9A3AC8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96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51435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Reference: https://</a:t>
            </a:r>
            <a:r>
              <a:rPr lang="en-US" dirty="0" err="1"/>
              <a:t>microservices.io</a:t>
            </a:r>
            <a:r>
              <a:rPr lang="en-US" dirty="0"/>
              <a:t>/patterns/data/transactional-</a:t>
            </a:r>
            <a:r>
              <a:rPr lang="en-US" dirty="0" err="1"/>
              <a:t>outbox.html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A1041-9B3C-439E-B0CD-6B58F9A3AC8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974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51435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Reference: https://</a:t>
            </a:r>
            <a:r>
              <a:rPr lang="en-US" dirty="0" err="1"/>
              <a:t>microservices.io</a:t>
            </a:r>
            <a:r>
              <a:rPr lang="en-US" dirty="0"/>
              <a:t>/patterns/data/transactional-</a:t>
            </a:r>
            <a:r>
              <a:rPr lang="en-US" dirty="0" err="1"/>
              <a:t>outbox.html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A1041-9B3C-439E-B0CD-6B58F9A3AC8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25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51435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Reference: https://</a:t>
            </a:r>
            <a:r>
              <a:rPr lang="en-US" dirty="0" err="1"/>
              <a:t>microservices.io</a:t>
            </a:r>
            <a:r>
              <a:rPr lang="en-US" dirty="0"/>
              <a:t>/patterns/data/transactional-</a:t>
            </a:r>
            <a:r>
              <a:rPr lang="en-US" dirty="0" err="1"/>
              <a:t>outbox.html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A1041-9B3C-439E-B0CD-6B58F9A3AC8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580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51435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Reference: https://</a:t>
            </a:r>
            <a:r>
              <a:rPr lang="en-US" dirty="0" err="1"/>
              <a:t>microservices.io</a:t>
            </a:r>
            <a:r>
              <a:rPr lang="en-US" dirty="0"/>
              <a:t>/patterns/data/transactional-</a:t>
            </a:r>
            <a:r>
              <a:rPr lang="en-US" dirty="0" err="1"/>
              <a:t>outbox.html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A1041-9B3C-439E-B0CD-6B58F9A3AC8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226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806F9-6F55-FF36-8041-1544DB749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45D735-6DCC-9E1A-7DAE-F0959405B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38BC5-7826-74DA-946E-7257367BB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DC290-98C0-265C-2D99-AA3B0D757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6FC62-20C8-648B-7ACE-4A944A807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15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97C93-72F9-346C-D9C7-9A50B02D4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B5607B-6818-E051-FC9F-5890E6E905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9840C7-C2C7-485B-30E6-527A32203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53F4D-F352-8854-449D-8098D7464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26D9D-45EA-C005-34DF-7A2579128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8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AF7436-CFDE-1809-C615-62FC488913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A309D6-A42B-582C-3F8A-F4C51606E4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0E1E0-F6DD-1DF3-502B-68C98AC7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1AFDA5-6577-ED3D-A036-713C842AC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A36F5-77AF-3FD4-C0D4-DA7DC3E4B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3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A052D-186F-4B71-9F51-84253255F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5294F-FAD7-E1C0-2F50-DB5F30908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8DCBD-823D-304D-02E7-F115B6527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1E7EB-2B60-AD09-5DD8-586AB8E68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37E40-6956-F932-9AF5-FF9F7DF5A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68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C2358-99FD-3853-5436-BE5EEE321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C1936-CCF8-0A74-0A3B-83DD938A1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C94C3-B129-D3C8-FE57-6EB9C0A84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F1D93-B689-AD18-CF3B-94F10B66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0A9ACD-CA9E-4501-9307-030F2ACD7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06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13D69-01EF-CFEC-2325-F8F1D7077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8DE0F-1359-5D15-A39D-BC3124CC59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FF032C-A147-F1AF-98BC-4DA032D00C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57F0B-A535-2127-0701-6F346CC86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39534-A49B-E1CA-64A2-852B799D0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06ED-85DF-17E8-9112-67DB6678D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892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E60AA-B2AE-87E1-3296-3D929AC68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79B3B-4893-708A-26AA-1513CB936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4EAB9A-B59B-2FA7-366F-D607127F8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7A0002-445B-B225-7B12-C9F9298287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38ABCF-80F4-9B79-1F5C-9AED9AEE5C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E13407-A3EE-52F8-8136-734681CF9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6A45D2-7983-E138-5815-C1B66D0A9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35A116-62F8-B08D-B2E6-0C4E8CBD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207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9A40E-AEC7-5DD6-3C0A-A9CD5AFD4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BD1646-6903-ADA3-D541-A26B3391A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E1BEF-A284-0ED5-2013-937EAC17B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203980-D8F6-269D-D7BA-A418B8A99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61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EC2141-5B02-2C95-2693-2F2FF1D24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ECF5F4-0D7B-E774-312F-35F4C4236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B8F02-3E32-8E21-2107-2EDD389F6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453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C2202-339C-05D1-D8E7-77EC911F5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DD1C6-DC42-A6E0-5789-4FD80A564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7146F3-55C1-FE5A-E4C5-A33F2B8C8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6518E-0DBB-3224-B53E-A72500BF6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C6D26-B445-DBAC-AF30-2BAC5D253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639665-5A1C-C179-DD72-DE45F73A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17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2530-8766-64F5-2B06-967C46518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AF6954-7A14-BFAC-74FB-8F8FD0E27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731C0-77AB-6117-A1FB-DD6DB35F09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7B60B5-63EB-D25D-EE92-4F1AE1193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C7D757-9BAB-DF74-48A2-8C4B6F399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DFB357-383F-BF3D-B4AB-1489102D6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520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D748A9-6BDF-36B0-42C0-2BEC3DC85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E8E04D-6F0D-8B72-F263-F6545B400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8DF80-B64F-B91C-A5AF-91B30B213E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7530-3C3F-1D4B-833C-EBA5ABEF8A8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0A06B-B090-CDBC-C53A-CC819EF9CB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0A38E-CB69-A0D2-5007-A8297B4A60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FFAF7-FF65-4B45-B96E-1BF1D02BD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65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5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sv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5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91A86-79BF-2A43-BC62-B8CDA3A3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86" y="62357"/>
            <a:ext cx="10515600" cy="655022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Dual writes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5D6BBB6-E290-D9A1-1C08-FD73785DD7C1}"/>
              </a:ext>
            </a:extLst>
          </p:cNvPr>
          <p:cNvGrpSpPr/>
          <p:nvPr/>
        </p:nvGrpSpPr>
        <p:grpSpPr>
          <a:xfrm>
            <a:off x="2500350" y="2816142"/>
            <a:ext cx="1944315" cy="542611"/>
            <a:chOff x="7321332" y="2300982"/>
            <a:chExt cx="1944315" cy="542611"/>
          </a:xfrm>
        </p:grpSpPr>
        <p:sp>
          <p:nvSpPr>
            <p:cNvPr id="82" name="Rounded Rectangle 57">
              <a:extLst>
                <a:ext uri="{FF2B5EF4-FFF2-40B4-BE49-F238E27FC236}">
                  <a16:creationId xmlns:a16="http://schemas.microsoft.com/office/drawing/2014/main" id="{AB278777-6446-1E70-F580-A7F4D5F5BD11}"/>
                </a:ext>
              </a:extLst>
            </p:cNvPr>
            <p:cNvSpPr/>
            <p:nvPr/>
          </p:nvSpPr>
          <p:spPr>
            <a:xfrm>
              <a:off x="7321332" y="2300982"/>
              <a:ext cx="1944315" cy="54261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Flight svc</a:t>
              </a:r>
            </a:p>
          </p:txBody>
        </p:sp>
        <p:sp>
          <p:nvSpPr>
            <p:cNvPr id="83" name="Hexagon 82">
              <a:extLst>
                <a:ext uri="{FF2B5EF4-FFF2-40B4-BE49-F238E27FC236}">
                  <a16:creationId xmlns:a16="http://schemas.microsoft.com/office/drawing/2014/main" id="{442967FD-C528-D1EF-59F8-D6767E7FAC29}"/>
                </a:ext>
              </a:extLst>
            </p:cNvPr>
            <p:cNvSpPr/>
            <p:nvPr/>
          </p:nvSpPr>
          <p:spPr>
            <a:xfrm>
              <a:off x="7353029" y="2416642"/>
              <a:ext cx="396000" cy="32400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DED3AAC-680A-29EB-B98D-305DE1087CD3}"/>
              </a:ext>
            </a:extLst>
          </p:cNvPr>
          <p:cNvGrpSpPr/>
          <p:nvPr/>
        </p:nvGrpSpPr>
        <p:grpSpPr>
          <a:xfrm>
            <a:off x="3865679" y="4430609"/>
            <a:ext cx="2286000" cy="542611"/>
            <a:chOff x="7607344" y="4222716"/>
            <a:chExt cx="2286000" cy="542611"/>
          </a:xfrm>
        </p:grpSpPr>
        <p:sp>
          <p:nvSpPr>
            <p:cNvPr id="76" name="Rounded Rectangle 73">
              <a:extLst>
                <a:ext uri="{FF2B5EF4-FFF2-40B4-BE49-F238E27FC236}">
                  <a16:creationId xmlns:a16="http://schemas.microsoft.com/office/drawing/2014/main" id="{EA31817D-0494-D25C-6E3B-2C242881A641}"/>
                </a:ext>
              </a:extLst>
            </p:cNvPr>
            <p:cNvSpPr/>
            <p:nvPr/>
          </p:nvSpPr>
          <p:spPr>
            <a:xfrm>
              <a:off x="7607344" y="4222716"/>
              <a:ext cx="2286000" cy="542611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Payment svc</a:t>
              </a:r>
            </a:p>
          </p:txBody>
        </p:sp>
        <p:sp>
          <p:nvSpPr>
            <p:cNvPr id="77" name="Hexagon 76">
              <a:extLst>
                <a:ext uri="{FF2B5EF4-FFF2-40B4-BE49-F238E27FC236}">
                  <a16:creationId xmlns:a16="http://schemas.microsoft.com/office/drawing/2014/main" id="{F7880E70-F0F5-748F-5C17-9854C0B6D878}"/>
                </a:ext>
              </a:extLst>
            </p:cNvPr>
            <p:cNvSpPr/>
            <p:nvPr/>
          </p:nvSpPr>
          <p:spPr>
            <a:xfrm>
              <a:off x="7656193" y="4338376"/>
              <a:ext cx="396000" cy="32400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</p:grpSp>
      <p:cxnSp>
        <p:nvCxnSpPr>
          <p:cNvPr id="71" name="Connector: Elbow 89">
            <a:extLst>
              <a:ext uri="{FF2B5EF4-FFF2-40B4-BE49-F238E27FC236}">
                <a16:creationId xmlns:a16="http://schemas.microsoft.com/office/drawing/2014/main" id="{A64B8CBD-86D0-B349-D2B1-4B1F65055E4A}"/>
              </a:ext>
            </a:extLst>
          </p:cNvPr>
          <p:cNvCxnSpPr>
            <a:cxnSpLocks/>
            <a:stCxn id="94" idx="1"/>
            <a:endCxn id="82" idx="1"/>
          </p:cNvCxnSpPr>
          <p:nvPr/>
        </p:nvCxnSpPr>
        <p:spPr>
          <a:xfrm>
            <a:off x="1742358" y="3086947"/>
            <a:ext cx="757992" cy="501"/>
          </a:xfrm>
          <a:prstGeom prst="straightConnector1">
            <a:avLst/>
          </a:prstGeom>
          <a:ln w="12700" cap="rnd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90">
            <a:extLst>
              <a:ext uri="{FF2B5EF4-FFF2-40B4-BE49-F238E27FC236}">
                <a16:creationId xmlns:a16="http://schemas.microsoft.com/office/drawing/2014/main" id="{B5F574FB-A009-7FA5-2985-6BB4B57EFA48}"/>
              </a:ext>
            </a:extLst>
          </p:cNvPr>
          <p:cNvCxnSpPr>
            <a:cxnSpLocks/>
            <a:stCxn id="82" idx="2"/>
            <a:endCxn id="76" idx="1"/>
          </p:cNvCxnSpPr>
          <p:nvPr/>
        </p:nvCxnSpPr>
        <p:spPr>
          <a:xfrm rot="16200000" flipH="1">
            <a:off x="2997512" y="3833748"/>
            <a:ext cx="1343162" cy="393171"/>
          </a:xfrm>
          <a:prstGeom prst="bentConnector2">
            <a:avLst/>
          </a:prstGeom>
          <a:ln w="12700" cap="rnd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Graphic 89" descr="Database">
            <a:extLst>
              <a:ext uri="{FF2B5EF4-FFF2-40B4-BE49-F238E27FC236}">
                <a16:creationId xmlns:a16="http://schemas.microsoft.com/office/drawing/2014/main" id="{6A8D1B01-D854-97BB-19A2-CF99C40C04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4852" y="2674554"/>
            <a:ext cx="803807" cy="803807"/>
          </a:xfrm>
          <a:prstGeom prst="rect">
            <a:avLst/>
          </a:prstGeom>
        </p:spPr>
      </p:pic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F764703A-C5F0-C52A-756B-94D038570D42}"/>
              </a:ext>
            </a:extLst>
          </p:cNvPr>
          <p:cNvCxnSpPr>
            <a:cxnSpLocks/>
            <a:stCxn id="82" idx="3"/>
            <a:endCxn id="90" idx="1"/>
          </p:cNvCxnSpPr>
          <p:nvPr/>
        </p:nvCxnSpPr>
        <p:spPr>
          <a:xfrm flipV="1">
            <a:off x="4444665" y="3076458"/>
            <a:ext cx="2100187" cy="10990"/>
          </a:xfrm>
          <a:prstGeom prst="straightConnector1">
            <a:avLst/>
          </a:prstGeom>
          <a:ln w="12700" cap="rnd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Graphic 91" descr="Database">
            <a:extLst>
              <a:ext uri="{FF2B5EF4-FFF2-40B4-BE49-F238E27FC236}">
                <a16:creationId xmlns:a16="http://schemas.microsoft.com/office/drawing/2014/main" id="{E1C65E22-650B-4287-8F1A-6D880619F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4852" y="4300012"/>
            <a:ext cx="803807" cy="803807"/>
          </a:xfrm>
          <a:prstGeom prst="rect">
            <a:avLst/>
          </a:prstGeom>
        </p:spPr>
      </p:pic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3FA3697E-F8EB-683B-6647-A9E0EB7D0ED8}"/>
              </a:ext>
            </a:extLst>
          </p:cNvPr>
          <p:cNvCxnSpPr>
            <a:cxnSpLocks/>
            <a:stCxn id="76" idx="3"/>
            <a:endCxn id="92" idx="1"/>
          </p:cNvCxnSpPr>
          <p:nvPr/>
        </p:nvCxnSpPr>
        <p:spPr>
          <a:xfrm>
            <a:off x="6151679" y="4701915"/>
            <a:ext cx="393173" cy="1"/>
          </a:xfrm>
          <a:prstGeom prst="straightConnector1">
            <a:avLst/>
          </a:prstGeom>
          <a:ln w="12700" cap="rnd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Graphic 23">
            <a:extLst>
              <a:ext uri="{FF2B5EF4-FFF2-40B4-BE49-F238E27FC236}">
                <a16:creationId xmlns:a16="http://schemas.microsoft.com/office/drawing/2014/main" id="{151DA6B1-05D3-CA38-6CF0-6D5FD6453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 flipH="1">
            <a:off x="495251" y="2463393"/>
            <a:ext cx="1247107" cy="124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584C4982-0133-9B3B-6F3F-18A4F86A6944}"/>
              </a:ext>
            </a:extLst>
          </p:cNvPr>
          <p:cNvSpPr txBox="1"/>
          <p:nvPr/>
        </p:nvSpPr>
        <p:spPr>
          <a:xfrm>
            <a:off x="4970007" y="2742886"/>
            <a:ext cx="1296781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DB Update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8191CD8-3E81-46CB-25F5-86FC3EFCCCB2}"/>
              </a:ext>
            </a:extLst>
          </p:cNvPr>
          <p:cNvSpPr txBox="1"/>
          <p:nvPr/>
        </p:nvSpPr>
        <p:spPr>
          <a:xfrm>
            <a:off x="3819891" y="3745124"/>
            <a:ext cx="1819418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Send notification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DFC698-9EC7-C524-B0CE-6AA66081A8FF}"/>
              </a:ext>
            </a:extLst>
          </p:cNvPr>
          <p:cNvSpPr/>
          <p:nvPr/>
        </p:nvSpPr>
        <p:spPr>
          <a:xfrm>
            <a:off x="4730182" y="2792437"/>
            <a:ext cx="254662" cy="23945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F9D7CCF0-0053-744F-9AB8-899772122DD8}"/>
              </a:ext>
            </a:extLst>
          </p:cNvPr>
          <p:cNvSpPr/>
          <p:nvPr/>
        </p:nvSpPr>
        <p:spPr>
          <a:xfrm>
            <a:off x="3538257" y="3794675"/>
            <a:ext cx="254662" cy="23945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14C651-99B1-AB65-BC75-089A9CD81074}"/>
              </a:ext>
            </a:extLst>
          </p:cNvPr>
          <p:cNvSpPr/>
          <p:nvPr/>
        </p:nvSpPr>
        <p:spPr>
          <a:xfrm>
            <a:off x="6478518" y="3380458"/>
            <a:ext cx="9364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alt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DB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55667A-BCB7-1732-217F-BB88D09C396E}"/>
              </a:ext>
            </a:extLst>
          </p:cNvPr>
          <p:cNvSpPr/>
          <p:nvPr/>
        </p:nvSpPr>
        <p:spPr>
          <a:xfrm>
            <a:off x="6352682" y="4996993"/>
            <a:ext cx="11881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alt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DB</a:t>
            </a:r>
          </a:p>
        </p:txBody>
      </p:sp>
    </p:spTree>
    <p:extLst>
      <p:ext uri="{BB962C8B-B14F-4D97-AF65-F5344CB8AC3E}">
        <p14:creationId xmlns:p14="http://schemas.microsoft.com/office/powerpoint/2010/main" val="62602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C051509-171B-0CBD-FAF3-B47A00EC958C}"/>
              </a:ext>
            </a:extLst>
          </p:cNvPr>
          <p:cNvCxnSpPr>
            <a:cxnSpLocks/>
            <a:stCxn id="23" idx="2"/>
            <a:endCxn id="2" idx="0"/>
          </p:cNvCxnSpPr>
          <p:nvPr/>
        </p:nvCxnSpPr>
        <p:spPr>
          <a:xfrm>
            <a:off x="2413173" y="2811298"/>
            <a:ext cx="0" cy="635175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BF7CF01-9F6F-72A5-63F1-FEF9948B2EF4}"/>
              </a:ext>
            </a:extLst>
          </p:cNvPr>
          <p:cNvSpPr/>
          <p:nvPr/>
        </p:nvSpPr>
        <p:spPr>
          <a:xfrm>
            <a:off x="225466" y="3272963"/>
            <a:ext cx="4546831" cy="3310717"/>
          </a:xfrm>
          <a:prstGeom prst="roundRect">
            <a:avLst/>
          </a:prstGeom>
          <a:noFill/>
          <a:ln w="158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sz="1100" b="1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Atomic transaction</a:t>
            </a:r>
          </a:p>
        </p:txBody>
      </p:sp>
      <p:pic>
        <p:nvPicPr>
          <p:cNvPr id="22" name="Graphic 10">
            <a:extLst>
              <a:ext uri="{FF2B5EF4-FFF2-40B4-BE49-F238E27FC236}">
                <a16:creationId xmlns:a16="http://schemas.microsoft.com/office/drawing/2014/main" id="{11C9ADD5-E094-0584-FC77-974609BD6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23" y="175879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0">
            <a:extLst>
              <a:ext uri="{FF2B5EF4-FFF2-40B4-BE49-F238E27FC236}">
                <a16:creationId xmlns:a16="http://schemas.microsoft.com/office/drawing/2014/main" id="{2A892426-AB33-F739-FBC3-865291000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998" y="2349633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26" name="Graphic 10">
            <a:extLst>
              <a:ext uri="{FF2B5EF4-FFF2-40B4-BE49-F238E27FC236}">
                <a16:creationId xmlns:a16="http://schemas.microsoft.com/office/drawing/2014/main" id="{1956484F-F948-1700-A40F-8B6FE8466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361" y="172950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0">
            <a:extLst>
              <a:ext uri="{FF2B5EF4-FFF2-40B4-BE49-F238E27FC236}">
                <a16:creationId xmlns:a16="http://schemas.microsoft.com/office/drawing/2014/main" id="{C2A64D6E-7BDF-ABB0-BE5B-9F7A7DDC4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5322" y="2320340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notification svc</a:t>
            </a:r>
          </a:p>
        </p:txBody>
      </p:sp>
      <p:pic>
        <p:nvPicPr>
          <p:cNvPr id="28" name="Graphic 26">
            <a:extLst>
              <a:ext uri="{FF2B5EF4-FFF2-40B4-BE49-F238E27FC236}">
                <a16:creationId xmlns:a16="http://schemas.microsoft.com/office/drawing/2014/main" id="{2B883297-504A-AEBA-320B-435466DDF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521" y="172353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11">
            <a:extLst>
              <a:ext uri="{FF2B5EF4-FFF2-40B4-BE49-F238E27FC236}">
                <a16:creationId xmlns:a16="http://schemas.microsoft.com/office/drawing/2014/main" id="{CE0E2E57-BDC5-B63D-F6BC-AD73F0340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4096" y="2309035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pic>
        <p:nvPicPr>
          <p:cNvPr id="30" name="Graphic 10">
            <a:extLst>
              <a:ext uri="{FF2B5EF4-FFF2-40B4-BE49-F238E27FC236}">
                <a16:creationId xmlns:a16="http://schemas.microsoft.com/office/drawing/2014/main" id="{2B32B17B-8B2B-5A0E-CD63-76A0107F4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1168" y="172353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0">
            <a:extLst>
              <a:ext uri="{FF2B5EF4-FFF2-40B4-BE49-F238E27FC236}">
                <a16:creationId xmlns:a16="http://schemas.microsoft.com/office/drawing/2014/main" id="{E7AB4EC0-C15B-5798-EF36-37A51E062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0743" y="2297701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8B5EE14-B7DB-5042-3512-901A027C1962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6732861" y="2009283"/>
            <a:ext cx="1931660" cy="5968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4E2850F-A566-77D0-9D9F-951C37CE401B}"/>
              </a:ext>
            </a:extLst>
          </p:cNvPr>
          <p:cNvCxnSpPr>
            <a:cxnSpLocks/>
            <a:stCxn id="28" idx="3"/>
            <a:endCxn id="30" idx="1"/>
          </p:cNvCxnSpPr>
          <p:nvPr/>
        </p:nvCxnSpPr>
        <p:spPr>
          <a:xfrm>
            <a:off x="9236021" y="2009283"/>
            <a:ext cx="1615147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19">
            <a:extLst>
              <a:ext uri="{FF2B5EF4-FFF2-40B4-BE49-F238E27FC236}">
                <a16:creationId xmlns:a16="http://schemas.microsoft.com/office/drawing/2014/main" id="{1C5B12EF-6A13-5268-A1FF-6E2E1D0C3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254" y="5501358"/>
            <a:ext cx="14938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table</a:t>
            </a:r>
          </a:p>
        </p:txBody>
      </p:sp>
      <p:pic>
        <p:nvPicPr>
          <p:cNvPr id="48" name="Graphic 29">
            <a:extLst>
              <a:ext uri="{FF2B5EF4-FFF2-40B4-BE49-F238E27FC236}">
                <a16:creationId xmlns:a16="http://schemas.microsoft.com/office/drawing/2014/main" id="{4D87AF77-C469-9A1A-577F-2CC691A80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573" y="504568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CA72E55-3D5C-CB69-CB5C-31B42028820D}"/>
              </a:ext>
            </a:extLst>
          </p:cNvPr>
          <p:cNvCxnSpPr>
            <a:cxnSpLocks/>
            <a:stCxn id="4" idx="2"/>
            <a:endCxn id="48" idx="0"/>
          </p:cNvCxnSpPr>
          <p:nvPr/>
        </p:nvCxnSpPr>
        <p:spPr>
          <a:xfrm>
            <a:off x="2413173" y="4487059"/>
            <a:ext cx="0" cy="55863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70347360-CC72-5275-23FE-421FCD688408}"/>
              </a:ext>
            </a:extLst>
          </p:cNvPr>
          <p:cNvSpPr/>
          <p:nvPr/>
        </p:nvSpPr>
        <p:spPr>
          <a:xfrm>
            <a:off x="634608" y="4562958"/>
            <a:ext cx="315606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16A3841-BD96-26B1-C86A-65D6CE6040BE}"/>
              </a:ext>
            </a:extLst>
          </p:cNvPr>
          <p:cNvSpPr txBox="1"/>
          <p:nvPr/>
        </p:nvSpPr>
        <p:spPr>
          <a:xfrm>
            <a:off x="906473" y="4559459"/>
            <a:ext cx="1572029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table update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57A4D4D-7C69-5034-63FA-2FDD138C3B92}"/>
              </a:ext>
            </a:extLst>
          </p:cNvPr>
          <p:cNvSpPr txBox="1"/>
          <p:nvPr/>
        </p:nvSpPr>
        <p:spPr>
          <a:xfrm>
            <a:off x="6983130" y="1705624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notification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50ACF0F-07B1-3785-0A41-6DC798281749}"/>
              </a:ext>
            </a:extLst>
          </p:cNvPr>
          <p:cNvSpPr/>
          <p:nvPr/>
        </p:nvSpPr>
        <p:spPr>
          <a:xfrm>
            <a:off x="6846480" y="1701146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4AF3FAB-9010-1AC9-8D57-0AA272AD1608}"/>
              </a:ext>
            </a:extLst>
          </p:cNvPr>
          <p:cNvSpPr txBox="1"/>
          <p:nvPr/>
        </p:nvSpPr>
        <p:spPr>
          <a:xfrm>
            <a:off x="9364063" y="1692973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 for trip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D3E30CA-1EB4-41EE-CD56-F5F6A9FC730B}"/>
              </a:ext>
            </a:extLst>
          </p:cNvPr>
          <p:cNvSpPr/>
          <p:nvPr/>
        </p:nvSpPr>
        <p:spPr>
          <a:xfrm>
            <a:off x="9409085" y="1690950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pic>
        <p:nvPicPr>
          <p:cNvPr id="2" name="Graphic 23">
            <a:extLst>
              <a:ext uri="{FF2B5EF4-FFF2-40B4-BE49-F238E27FC236}">
                <a16:creationId xmlns:a16="http://schemas.microsoft.com/office/drawing/2014/main" id="{600F0891-B062-96E8-4970-7A694A634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173" y="3446473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2">
            <a:extLst>
              <a:ext uri="{FF2B5EF4-FFF2-40B4-BE49-F238E27FC236}">
                <a16:creationId xmlns:a16="http://schemas.microsoft.com/office/drawing/2014/main" id="{89B58084-1774-5BB3-2500-F3E5A92BF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348" y="4210060"/>
            <a:ext cx="2279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16D47C80-3DBC-261A-94A0-8FE25A520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469" y="5489153"/>
            <a:ext cx="84034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Stream</a:t>
            </a:r>
          </a:p>
        </p:txBody>
      </p:sp>
      <p:pic>
        <p:nvPicPr>
          <p:cNvPr id="6" name="Graphic 27">
            <a:extLst>
              <a:ext uri="{FF2B5EF4-FFF2-40B4-BE49-F238E27FC236}">
                <a16:creationId xmlns:a16="http://schemas.microsoft.com/office/drawing/2014/main" id="{9B207909-F8E9-C02C-733B-C919B25CC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196040" y="503354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7">
            <a:extLst>
              <a:ext uri="{FF2B5EF4-FFF2-40B4-BE49-F238E27FC236}">
                <a16:creationId xmlns:a16="http://schemas.microsoft.com/office/drawing/2014/main" id="{61B4ABE1-457C-26B2-597E-2BD75A688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3823" y="5485554"/>
            <a:ext cx="10329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Item</a:t>
            </a:r>
          </a:p>
        </p:txBody>
      </p:sp>
      <p:pic>
        <p:nvPicPr>
          <p:cNvPr id="10" name="Graphic 14">
            <a:extLst>
              <a:ext uri="{FF2B5EF4-FFF2-40B4-BE49-F238E27FC236}">
                <a16:creationId xmlns:a16="http://schemas.microsoft.com/office/drawing/2014/main" id="{68D809A0-3EB2-4CC6-A809-72725652C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607" y="503946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99C2EB4-278B-10FD-393E-ED8BC0DF35CB}"/>
              </a:ext>
            </a:extLst>
          </p:cNvPr>
          <p:cNvCxnSpPr>
            <a:cxnSpLocks/>
            <a:stCxn id="48" idx="3"/>
            <a:endCxn id="10" idx="1"/>
          </p:cNvCxnSpPr>
          <p:nvPr/>
        </p:nvCxnSpPr>
        <p:spPr>
          <a:xfrm flipV="1">
            <a:off x="2641773" y="5268066"/>
            <a:ext cx="732834" cy="6223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534B5E0-3E74-A7C1-CCBA-8AA24FD67BCB}"/>
              </a:ext>
            </a:extLst>
          </p:cNvPr>
          <p:cNvCxnSpPr>
            <a:cxnSpLocks/>
            <a:stCxn id="10" idx="3"/>
            <a:endCxn id="6" idx="1"/>
          </p:cNvCxnSpPr>
          <p:nvPr/>
        </p:nvCxnSpPr>
        <p:spPr>
          <a:xfrm flipV="1">
            <a:off x="3831807" y="5262140"/>
            <a:ext cx="1364233" cy="5926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89447D0-87CD-DD36-007C-8A0FBA506013}"/>
              </a:ext>
            </a:extLst>
          </p:cNvPr>
          <p:cNvCxnSpPr>
            <a:cxnSpLocks/>
            <a:stCxn id="6" idx="0"/>
            <a:endCxn id="26" idx="1"/>
          </p:cNvCxnSpPr>
          <p:nvPr/>
        </p:nvCxnSpPr>
        <p:spPr>
          <a:xfrm rot="5400000" flipH="1" flipV="1">
            <a:off x="4283856" y="3156036"/>
            <a:ext cx="3018289" cy="736721"/>
          </a:xfrm>
          <a:prstGeom prst="bentConnector2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0CC9B498-FEC3-3551-7217-3DB558F834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98675" y="3900469"/>
            <a:ext cx="3543703" cy="252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94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464B1-0EAA-2C47-98FF-2E71F7257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406" y="59599"/>
            <a:ext cx="10515600" cy="740915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Asynchronous calls</a:t>
            </a:r>
          </a:p>
        </p:txBody>
      </p:sp>
      <p:pic>
        <p:nvPicPr>
          <p:cNvPr id="7" name="Graphic 6" descr="Database">
            <a:extLst>
              <a:ext uri="{FF2B5EF4-FFF2-40B4-BE49-F238E27FC236}">
                <a16:creationId xmlns:a16="http://schemas.microsoft.com/office/drawing/2014/main" id="{3BF1604D-4DA7-FA4F-B345-270DFBBCB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41253" y="3436329"/>
            <a:ext cx="914400" cy="91440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87AEFD81-D96A-A24F-A27C-5EB0FBFF840D}"/>
              </a:ext>
            </a:extLst>
          </p:cNvPr>
          <p:cNvGrpSpPr/>
          <p:nvPr/>
        </p:nvGrpSpPr>
        <p:grpSpPr>
          <a:xfrm>
            <a:off x="5620799" y="1763953"/>
            <a:ext cx="2140185" cy="502596"/>
            <a:chOff x="5291747" y="2476366"/>
            <a:chExt cx="2140185" cy="502596"/>
          </a:xfrm>
        </p:grpSpPr>
        <p:sp>
          <p:nvSpPr>
            <p:cNvPr id="14" name="Can 13">
              <a:extLst>
                <a:ext uri="{FF2B5EF4-FFF2-40B4-BE49-F238E27FC236}">
                  <a16:creationId xmlns:a16="http://schemas.microsoft.com/office/drawing/2014/main" id="{10D20DAF-E4A7-BA4E-B665-8000064940AA}"/>
                </a:ext>
              </a:extLst>
            </p:cNvPr>
            <p:cNvSpPr/>
            <p:nvPr/>
          </p:nvSpPr>
          <p:spPr>
            <a:xfrm rot="5400000">
              <a:off x="6110542" y="1657571"/>
              <a:ext cx="502596" cy="2140185"/>
            </a:xfrm>
            <a:prstGeom prst="can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pic>
          <p:nvPicPr>
            <p:cNvPr id="13" name="Graphic 12" descr="Envelope">
              <a:extLst>
                <a:ext uri="{FF2B5EF4-FFF2-40B4-BE49-F238E27FC236}">
                  <a16:creationId xmlns:a16="http://schemas.microsoft.com/office/drawing/2014/main" id="{9CD61A76-81AF-4045-8B44-C87E8E2DB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79588" y="2499064"/>
              <a:ext cx="457200" cy="457200"/>
            </a:xfrm>
            <a:prstGeom prst="rect">
              <a:avLst/>
            </a:prstGeom>
          </p:spPr>
        </p:pic>
        <p:pic>
          <p:nvPicPr>
            <p:cNvPr id="18" name="Graphic 17" descr="Envelope">
              <a:extLst>
                <a:ext uri="{FF2B5EF4-FFF2-40B4-BE49-F238E27FC236}">
                  <a16:creationId xmlns:a16="http://schemas.microsoft.com/office/drawing/2014/main" id="{8E429903-5918-8E4E-BB8F-377F05968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61232" y="2499064"/>
              <a:ext cx="457200" cy="457200"/>
            </a:xfrm>
            <a:prstGeom prst="rect">
              <a:avLst/>
            </a:prstGeom>
          </p:spPr>
        </p:pic>
        <p:pic>
          <p:nvPicPr>
            <p:cNvPr id="19" name="Graphic 18" descr="Envelope">
              <a:extLst>
                <a:ext uri="{FF2B5EF4-FFF2-40B4-BE49-F238E27FC236}">
                  <a16:creationId xmlns:a16="http://schemas.microsoft.com/office/drawing/2014/main" id="{D59A2FD5-7110-BF4C-BEF9-4DDE35D07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51023" y="2499064"/>
              <a:ext cx="457200" cy="457200"/>
            </a:xfrm>
            <a:prstGeom prst="rect">
              <a:avLst/>
            </a:prstGeom>
          </p:spPr>
        </p:pic>
        <p:pic>
          <p:nvPicPr>
            <p:cNvPr id="21" name="Graphic 20" descr="Envelope">
              <a:extLst>
                <a:ext uri="{FF2B5EF4-FFF2-40B4-BE49-F238E27FC236}">
                  <a16:creationId xmlns:a16="http://schemas.microsoft.com/office/drawing/2014/main" id="{18DA0EAB-C52E-8043-9CFD-E271E1E31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32475" y="2499064"/>
              <a:ext cx="457200" cy="457200"/>
            </a:xfrm>
            <a:prstGeom prst="rect">
              <a:avLst/>
            </a:prstGeom>
          </p:spPr>
        </p:pic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FABE62-5E11-6445-8A66-F8454F6E918F}"/>
              </a:ext>
            </a:extLst>
          </p:cNvPr>
          <p:cNvCxnSpPr>
            <a:cxnSpLocks/>
            <a:stCxn id="14" idx="1"/>
            <a:endCxn id="30" idx="1"/>
          </p:cNvCxnSpPr>
          <p:nvPr/>
        </p:nvCxnSpPr>
        <p:spPr>
          <a:xfrm>
            <a:off x="7760985" y="2015251"/>
            <a:ext cx="799492" cy="431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D9ADA0FC-8C7E-9848-B42D-8EFC6986930F}"/>
              </a:ext>
            </a:extLst>
          </p:cNvPr>
          <p:cNvSpPr/>
          <p:nvPr/>
        </p:nvSpPr>
        <p:spPr>
          <a:xfrm>
            <a:off x="5951352" y="2289248"/>
            <a:ext cx="1457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alt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Message broker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07213CB-351F-5D42-B54C-395DE0680E08}"/>
              </a:ext>
            </a:extLst>
          </p:cNvPr>
          <p:cNvCxnSpPr>
            <a:cxnSpLocks/>
            <a:stCxn id="28" idx="2"/>
            <a:endCxn id="7" idx="0"/>
          </p:cNvCxnSpPr>
          <p:nvPr/>
        </p:nvCxnSpPr>
        <p:spPr>
          <a:xfrm flipH="1">
            <a:off x="1898453" y="2292761"/>
            <a:ext cx="1295" cy="1143568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57">
            <a:extLst>
              <a:ext uri="{FF2B5EF4-FFF2-40B4-BE49-F238E27FC236}">
                <a16:creationId xmlns:a16="http://schemas.microsoft.com/office/drawing/2014/main" id="{3AC13160-9FD6-08D7-5D22-10437ACDD118}"/>
              </a:ext>
            </a:extLst>
          </p:cNvPr>
          <p:cNvSpPr/>
          <p:nvPr/>
        </p:nvSpPr>
        <p:spPr>
          <a:xfrm>
            <a:off x="1157608" y="1793022"/>
            <a:ext cx="1484280" cy="49973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52992660-4CC6-EA8F-250B-DCFC30D6F3CB}"/>
              </a:ext>
            </a:extLst>
          </p:cNvPr>
          <p:cNvSpPr/>
          <p:nvPr/>
        </p:nvSpPr>
        <p:spPr>
          <a:xfrm>
            <a:off x="1286525" y="1880891"/>
            <a:ext cx="396000" cy="324000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0" name="Rounded Rectangle 73">
            <a:extLst>
              <a:ext uri="{FF2B5EF4-FFF2-40B4-BE49-F238E27FC236}">
                <a16:creationId xmlns:a16="http://schemas.microsoft.com/office/drawing/2014/main" id="{84D9FC20-3982-628B-B1EE-7F28AFCEF57D}"/>
              </a:ext>
            </a:extLst>
          </p:cNvPr>
          <p:cNvSpPr/>
          <p:nvPr/>
        </p:nvSpPr>
        <p:spPr>
          <a:xfrm>
            <a:off x="8560477" y="1748255"/>
            <a:ext cx="2072052" cy="54261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D8EEA3AB-1A4D-B20F-A27E-E508B94C2549}"/>
              </a:ext>
            </a:extLst>
          </p:cNvPr>
          <p:cNvSpPr/>
          <p:nvPr/>
        </p:nvSpPr>
        <p:spPr>
          <a:xfrm>
            <a:off x="8609326" y="1863915"/>
            <a:ext cx="396000" cy="324000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704FF88-A75C-EFFE-6A6A-2C54DF27DA6F}"/>
              </a:ext>
            </a:extLst>
          </p:cNvPr>
          <p:cNvSpPr/>
          <p:nvPr/>
        </p:nvSpPr>
        <p:spPr>
          <a:xfrm>
            <a:off x="152040" y="1390558"/>
            <a:ext cx="4733176" cy="3453817"/>
          </a:xfrm>
          <a:prstGeom prst="roundRect">
            <a:avLst/>
          </a:prstGeom>
          <a:noFill/>
          <a:ln w="158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Dual writes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0C672D-9C8D-4291-4239-C3BBF7510BC1}"/>
              </a:ext>
            </a:extLst>
          </p:cNvPr>
          <p:cNvSpPr txBox="1"/>
          <p:nvPr/>
        </p:nvSpPr>
        <p:spPr>
          <a:xfrm>
            <a:off x="3163859" y="1723533"/>
            <a:ext cx="1344865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notification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90EFF8-1C7E-715F-76E7-917EBD0DAF08}"/>
              </a:ext>
            </a:extLst>
          </p:cNvPr>
          <p:cNvSpPr/>
          <p:nvPr/>
        </p:nvSpPr>
        <p:spPr>
          <a:xfrm>
            <a:off x="1973373" y="2740558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BC76C04-7043-0C78-B1D7-4D6835EE51D2}"/>
              </a:ext>
            </a:extLst>
          </p:cNvPr>
          <p:cNvSpPr/>
          <p:nvPr/>
        </p:nvSpPr>
        <p:spPr>
          <a:xfrm>
            <a:off x="2869607" y="1727032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31438F8-9782-6CD6-FBF0-B20624AD1B72}"/>
              </a:ext>
            </a:extLst>
          </p:cNvPr>
          <p:cNvSpPr txBox="1"/>
          <p:nvPr/>
        </p:nvSpPr>
        <p:spPr>
          <a:xfrm>
            <a:off x="2245238" y="2737059"/>
            <a:ext cx="1344865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Database update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89FA8B0-0B09-00BA-C3B4-79EA77CBCEBB}"/>
              </a:ext>
            </a:extLst>
          </p:cNvPr>
          <p:cNvCxnSpPr>
            <a:cxnSpLocks/>
            <a:stCxn id="28" idx="3"/>
            <a:endCxn id="14" idx="3"/>
          </p:cNvCxnSpPr>
          <p:nvPr/>
        </p:nvCxnSpPr>
        <p:spPr>
          <a:xfrm flipV="1">
            <a:off x="2641888" y="2015251"/>
            <a:ext cx="2978912" cy="27641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AAA03C7D-BA3E-ADA5-8E41-5CD9F3DCD7B7}"/>
              </a:ext>
            </a:extLst>
          </p:cNvPr>
          <p:cNvSpPr/>
          <p:nvPr/>
        </p:nvSpPr>
        <p:spPr>
          <a:xfrm>
            <a:off x="1419178" y="4257463"/>
            <a:ext cx="9364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alt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DB</a:t>
            </a:r>
          </a:p>
        </p:txBody>
      </p:sp>
      <p:pic>
        <p:nvPicPr>
          <p:cNvPr id="4" name="Graphic 3" descr="Database">
            <a:extLst>
              <a:ext uri="{FF2B5EF4-FFF2-40B4-BE49-F238E27FC236}">
                <a16:creationId xmlns:a16="http://schemas.microsoft.com/office/drawing/2014/main" id="{0CFCCFFE-1A1F-200E-1C08-A23E8266B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62826" y="1567712"/>
            <a:ext cx="914400" cy="914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089452-6ACE-4E5E-13EC-7A65D2D99B9A}"/>
              </a:ext>
            </a:extLst>
          </p:cNvPr>
          <p:cNvSpPr/>
          <p:nvPr/>
        </p:nvSpPr>
        <p:spPr>
          <a:xfrm>
            <a:off x="10925953" y="2388846"/>
            <a:ext cx="11881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alt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DB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4F72AB2-F008-2044-0060-BC79048FDCA4}"/>
              </a:ext>
            </a:extLst>
          </p:cNvPr>
          <p:cNvCxnSpPr>
            <a:cxnSpLocks/>
            <a:stCxn id="30" idx="3"/>
            <a:endCxn id="4" idx="1"/>
          </p:cNvCxnSpPr>
          <p:nvPr/>
        </p:nvCxnSpPr>
        <p:spPr>
          <a:xfrm>
            <a:off x="10632529" y="2019561"/>
            <a:ext cx="430297" cy="5351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2163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87BA5-AED6-B940-AA6F-338C002E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2" y="71341"/>
            <a:ext cx="10515600" cy="67604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Dual writes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7D5C4D-E039-EA46-B2EF-DCAE2A0BF0B6}"/>
              </a:ext>
            </a:extLst>
          </p:cNvPr>
          <p:cNvCxnSpPr>
            <a:cxnSpLocks/>
          </p:cNvCxnSpPr>
          <p:nvPr/>
        </p:nvCxnSpPr>
        <p:spPr>
          <a:xfrm>
            <a:off x="9126716" y="2551624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254DC14-EEE5-DF45-B2C3-EB6C84202B01}"/>
              </a:ext>
            </a:extLst>
          </p:cNvPr>
          <p:cNvCxnSpPr>
            <a:cxnSpLocks/>
          </p:cNvCxnSpPr>
          <p:nvPr/>
        </p:nvCxnSpPr>
        <p:spPr>
          <a:xfrm>
            <a:off x="3886178" y="2551624"/>
            <a:ext cx="0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148A523-5E5C-3C4F-BEC8-0798DBE29FCA}"/>
              </a:ext>
            </a:extLst>
          </p:cNvPr>
          <p:cNvCxnSpPr>
            <a:cxnSpLocks/>
          </p:cNvCxnSpPr>
          <p:nvPr/>
        </p:nvCxnSpPr>
        <p:spPr>
          <a:xfrm flipH="1">
            <a:off x="11053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10">
            <a:extLst>
              <a:ext uri="{FF2B5EF4-FFF2-40B4-BE49-F238E27FC236}">
                <a16:creationId xmlns:a16="http://schemas.microsoft.com/office/drawing/2014/main" id="{1A8AC018-F23E-9048-9B37-60190290B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E7CC7574-5AF2-C54A-9BF4-ECA7DC499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5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F19873F8-DB44-7D4A-902C-F65CDF6E3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957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2390BE4F-EB63-3444-B4A4-824C5F65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32" y="2100688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A51E38-5424-304B-8D2E-0082F78A2C0C}"/>
              </a:ext>
            </a:extLst>
          </p:cNvPr>
          <p:cNvCxnSpPr>
            <a:cxnSpLocks/>
          </p:cNvCxnSpPr>
          <p:nvPr/>
        </p:nvCxnSpPr>
        <p:spPr>
          <a:xfrm>
            <a:off x="1105382" y="5165332"/>
            <a:ext cx="802133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6">
            <a:extLst>
              <a:ext uri="{FF2B5EF4-FFF2-40B4-BE49-F238E27FC236}">
                <a16:creationId xmlns:a16="http://schemas.microsoft.com/office/drawing/2014/main" id="{8C393C44-88E5-994A-8072-F65F8EEB9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112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E9175657-F49F-4349-9F7F-EF4E312CB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8293" y="2083331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RDS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2CB20F-062D-FE4A-A007-617F0558A1A6}"/>
              </a:ext>
            </a:extLst>
          </p:cNvPr>
          <p:cNvCxnSpPr>
            <a:cxnSpLocks/>
          </p:cNvCxnSpPr>
          <p:nvPr/>
        </p:nvCxnSpPr>
        <p:spPr>
          <a:xfrm>
            <a:off x="1136986" y="2910973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436B0B-9862-C847-A8BE-BC63F54A58B0}"/>
              </a:ext>
            </a:extLst>
          </p:cNvPr>
          <p:cNvCxnSpPr>
            <a:cxnSpLocks/>
          </p:cNvCxnSpPr>
          <p:nvPr/>
        </p:nvCxnSpPr>
        <p:spPr>
          <a:xfrm flipH="1">
            <a:off x="108396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0">
            <a:extLst>
              <a:ext uri="{FF2B5EF4-FFF2-40B4-BE49-F238E27FC236}">
                <a16:creationId xmlns:a16="http://schemas.microsoft.com/office/drawing/2014/main" id="{72C5B526-80DE-F94C-BC71-56A6C59F9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1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20">
            <a:extLst>
              <a:ext uri="{FF2B5EF4-FFF2-40B4-BE49-F238E27FC236}">
                <a16:creationId xmlns:a16="http://schemas.microsoft.com/office/drawing/2014/main" id="{9B28C328-79B7-DA45-81FA-1C870C0D7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14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E0AF48-C58B-C240-A14D-E690FAEF3766}"/>
              </a:ext>
            </a:extLst>
          </p:cNvPr>
          <p:cNvSpPr txBox="1"/>
          <p:nvPr/>
        </p:nvSpPr>
        <p:spPr>
          <a:xfrm>
            <a:off x="9344326" y="5426975"/>
            <a:ext cx="146298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3. Pay for the trip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BDC99A-BDEC-8445-9BD7-D9CA45ABD252}"/>
              </a:ext>
            </a:extLst>
          </p:cNvPr>
          <p:cNvCxnSpPr>
            <a:cxnSpLocks/>
          </p:cNvCxnSpPr>
          <p:nvPr/>
        </p:nvCxnSpPr>
        <p:spPr>
          <a:xfrm>
            <a:off x="1136986" y="3468690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5DACEBE-E628-F84E-A87F-A978B4A38DC3}"/>
              </a:ext>
            </a:extLst>
          </p:cNvPr>
          <p:cNvCxnSpPr>
            <a:cxnSpLocks/>
          </p:cNvCxnSpPr>
          <p:nvPr/>
        </p:nvCxnSpPr>
        <p:spPr>
          <a:xfrm>
            <a:off x="1136986" y="4560502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28147DE-CB51-234C-BB83-942F4C39AF87}"/>
              </a:ext>
            </a:extLst>
          </p:cNvPr>
          <p:cNvSpPr txBox="1"/>
          <p:nvPr/>
        </p:nvSpPr>
        <p:spPr>
          <a:xfrm>
            <a:off x="1697736" y="2623843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C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Begin transaction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25423-051B-9E40-AAF0-114CEDCC4212}"/>
              </a:ext>
            </a:extLst>
          </p:cNvPr>
          <p:cNvSpPr txBox="1"/>
          <p:nvPr/>
        </p:nvSpPr>
        <p:spPr>
          <a:xfrm>
            <a:off x="1697736" y="3190755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1. Flight table update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E5F6BD-14CF-5F40-8F34-20E279477A94}"/>
              </a:ext>
            </a:extLst>
          </p:cNvPr>
          <p:cNvSpPr txBox="1"/>
          <p:nvPr/>
        </p:nvSpPr>
        <p:spPr>
          <a:xfrm>
            <a:off x="1697736" y="4273372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B05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Commit transaction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30E2F6E-99EF-27FE-BE6B-8C79600AA36B}"/>
              </a:ext>
            </a:extLst>
          </p:cNvPr>
          <p:cNvSpPr txBox="1"/>
          <p:nvPr/>
        </p:nvSpPr>
        <p:spPr>
          <a:xfrm>
            <a:off x="5589417" y="4815641"/>
            <a:ext cx="1609285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2. Event notification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C445A8E-E7E8-6A05-C5C0-709BF2460409}"/>
              </a:ext>
            </a:extLst>
          </p:cNvPr>
          <p:cNvCxnSpPr>
            <a:cxnSpLocks/>
          </p:cNvCxnSpPr>
          <p:nvPr/>
        </p:nvCxnSpPr>
        <p:spPr>
          <a:xfrm>
            <a:off x="9136444" y="5706838"/>
            <a:ext cx="1703238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989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87BA5-AED6-B940-AA6F-338C002E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2" y="71341"/>
            <a:ext cx="10515600" cy="67604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notification failure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7D5C4D-E039-EA46-B2EF-DCAE2A0BF0B6}"/>
              </a:ext>
            </a:extLst>
          </p:cNvPr>
          <p:cNvCxnSpPr>
            <a:cxnSpLocks/>
          </p:cNvCxnSpPr>
          <p:nvPr/>
        </p:nvCxnSpPr>
        <p:spPr>
          <a:xfrm>
            <a:off x="9126716" y="2551624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254DC14-EEE5-DF45-B2C3-EB6C84202B01}"/>
              </a:ext>
            </a:extLst>
          </p:cNvPr>
          <p:cNvCxnSpPr>
            <a:cxnSpLocks/>
          </p:cNvCxnSpPr>
          <p:nvPr/>
        </p:nvCxnSpPr>
        <p:spPr>
          <a:xfrm>
            <a:off x="3886178" y="2551624"/>
            <a:ext cx="0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148A523-5E5C-3C4F-BEC8-0798DBE29FCA}"/>
              </a:ext>
            </a:extLst>
          </p:cNvPr>
          <p:cNvCxnSpPr>
            <a:cxnSpLocks/>
          </p:cNvCxnSpPr>
          <p:nvPr/>
        </p:nvCxnSpPr>
        <p:spPr>
          <a:xfrm flipH="1">
            <a:off x="11053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10">
            <a:extLst>
              <a:ext uri="{FF2B5EF4-FFF2-40B4-BE49-F238E27FC236}">
                <a16:creationId xmlns:a16="http://schemas.microsoft.com/office/drawing/2014/main" id="{1A8AC018-F23E-9048-9B37-60190290B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E7CC7574-5AF2-C54A-9BF4-ECA7DC499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5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F19873F8-DB44-7D4A-902C-F65CDF6E3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957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2390BE4F-EB63-3444-B4A4-824C5F65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32" y="2100688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8C393C44-88E5-994A-8072-F65F8EEB9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112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E9175657-F49F-4349-9F7F-EF4E312CB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8293" y="2083331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RDS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2CB20F-062D-FE4A-A007-617F0558A1A6}"/>
              </a:ext>
            </a:extLst>
          </p:cNvPr>
          <p:cNvCxnSpPr>
            <a:cxnSpLocks/>
          </p:cNvCxnSpPr>
          <p:nvPr/>
        </p:nvCxnSpPr>
        <p:spPr>
          <a:xfrm>
            <a:off x="1136986" y="2910973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436B0B-9862-C847-A8BE-BC63F54A58B0}"/>
              </a:ext>
            </a:extLst>
          </p:cNvPr>
          <p:cNvCxnSpPr>
            <a:cxnSpLocks/>
          </p:cNvCxnSpPr>
          <p:nvPr/>
        </p:nvCxnSpPr>
        <p:spPr>
          <a:xfrm flipH="1">
            <a:off x="108396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0">
            <a:extLst>
              <a:ext uri="{FF2B5EF4-FFF2-40B4-BE49-F238E27FC236}">
                <a16:creationId xmlns:a16="http://schemas.microsoft.com/office/drawing/2014/main" id="{72C5B526-80DE-F94C-BC71-56A6C59F9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1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20">
            <a:extLst>
              <a:ext uri="{FF2B5EF4-FFF2-40B4-BE49-F238E27FC236}">
                <a16:creationId xmlns:a16="http://schemas.microsoft.com/office/drawing/2014/main" id="{9B28C328-79B7-DA45-81FA-1C870C0D7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14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BDC99A-BDEC-8445-9BD7-D9CA45ABD252}"/>
              </a:ext>
            </a:extLst>
          </p:cNvPr>
          <p:cNvCxnSpPr>
            <a:cxnSpLocks/>
          </p:cNvCxnSpPr>
          <p:nvPr/>
        </p:nvCxnSpPr>
        <p:spPr>
          <a:xfrm>
            <a:off x="1136986" y="3468690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5DACEBE-E628-F84E-A87F-A978B4A38DC3}"/>
              </a:ext>
            </a:extLst>
          </p:cNvPr>
          <p:cNvCxnSpPr>
            <a:cxnSpLocks/>
          </p:cNvCxnSpPr>
          <p:nvPr/>
        </p:nvCxnSpPr>
        <p:spPr>
          <a:xfrm>
            <a:off x="1136986" y="4560502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28147DE-CB51-234C-BB83-942F4C39AF87}"/>
              </a:ext>
            </a:extLst>
          </p:cNvPr>
          <p:cNvSpPr txBox="1"/>
          <p:nvPr/>
        </p:nvSpPr>
        <p:spPr>
          <a:xfrm>
            <a:off x="1697736" y="2623843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C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Begin transaction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25423-051B-9E40-AAF0-114CEDCC4212}"/>
              </a:ext>
            </a:extLst>
          </p:cNvPr>
          <p:cNvSpPr txBox="1"/>
          <p:nvPr/>
        </p:nvSpPr>
        <p:spPr>
          <a:xfrm>
            <a:off x="1697736" y="3190755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1. Flight table update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E5F6BD-14CF-5F40-8F34-20E279477A94}"/>
              </a:ext>
            </a:extLst>
          </p:cNvPr>
          <p:cNvSpPr txBox="1"/>
          <p:nvPr/>
        </p:nvSpPr>
        <p:spPr>
          <a:xfrm>
            <a:off x="1697736" y="4273372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B05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Commit transaction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70ACE2D-B6B7-FD04-CEB0-A220A60D19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4075" y="4515479"/>
            <a:ext cx="1182582" cy="118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19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87BA5-AED6-B940-AA6F-338C002E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2" y="71341"/>
            <a:ext cx="10515600" cy="67604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Failed table update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7D5C4D-E039-EA46-B2EF-DCAE2A0BF0B6}"/>
              </a:ext>
            </a:extLst>
          </p:cNvPr>
          <p:cNvCxnSpPr>
            <a:cxnSpLocks/>
          </p:cNvCxnSpPr>
          <p:nvPr/>
        </p:nvCxnSpPr>
        <p:spPr>
          <a:xfrm>
            <a:off x="9126716" y="2551624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254DC14-EEE5-DF45-B2C3-EB6C84202B01}"/>
              </a:ext>
            </a:extLst>
          </p:cNvPr>
          <p:cNvCxnSpPr>
            <a:cxnSpLocks/>
          </p:cNvCxnSpPr>
          <p:nvPr/>
        </p:nvCxnSpPr>
        <p:spPr>
          <a:xfrm>
            <a:off x="3886178" y="2551624"/>
            <a:ext cx="0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148A523-5E5C-3C4F-BEC8-0798DBE29FCA}"/>
              </a:ext>
            </a:extLst>
          </p:cNvPr>
          <p:cNvCxnSpPr>
            <a:cxnSpLocks/>
          </p:cNvCxnSpPr>
          <p:nvPr/>
        </p:nvCxnSpPr>
        <p:spPr>
          <a:xfrm flipH="1">
            <a:off x="11053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10">
            <a:extLst>
              <a:ext uri="{FF2B5EF4-FFF2-40B4-BE49-F238E27FC236}">
                <a16:creationId xmlns:a16="http://schemas.microsoft.com/office/drawing/2014/main" id="{1A8AC018-F23E-9048-9B37-60190290B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E7CC7574-5AF2-C54A-9BF4-ECA7DC499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5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F19873F8-DB44-7D4A-902C-F65CDF6E3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957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2390BE4F-EB63-3444-B4A4-824C5F65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32" y="2100688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A51E38-5424-304B-8D2E-0082F78A2C0C}"/>
              </a:ext>
            </a:extLst>
          </p:cNvPr>
          <p:cNvCxnSpPr>
            <a:cxnSpLocks/>
          </p:cNvCxnSpPr>
          <p:nvPr/>
        </p:nvCxnSpPr>
        <p:spPr>
          <a:xfrm>
            <a:off x="1117508" y="5165332"/>
            <a:ext cx="8009208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F5F027B-0EF1-B64B-89CD-9561F7450864}"/>
              </a:ext>
            </a:extLst>
          </p:cNvPr>
          <p:cNvSpPr txBox="1"/>
          <p:nvPr/>
        </p:nvSpPr>
        <p:spPr>
          <a:xfrm>
            <a:off x="5589417" y="4815641"/>
            <a:ext cx="1609285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2. Event notification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8C393C44-88E5-994A-8072-F65F8EEB9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112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E9175657-F49F-4349-9F7F-EF4E312CB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8293" y="2083331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RDS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2CB20F-062D-FE4A-A007-617F0558A1A6}"/>
              </a:ext>
            </a:extLst>
          </p:cNvPr>
          <p:cNvCxnSpPr>
            <a:cxnSpLocks/>
          </p:cNvCxnSpPr>
          <p:nvPr/>
        </p:nvCxnSpPr>
        <p:spPr>
          <a:xfrm>
            <a:off x="1136986" y="2910973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436B0B-9862-C847-A8BE-BC63F54A58B0}"/>
              </a:ext>
            </a:extLst>
          </p:cNvPr>
          <p:cNvCxnSpPr>
            <a:cxnSpLocks/>
          </p:cNvCxnSpPr>
          <p:nvPr/>
        </p:nvCxnSpPr>
        <p:spPr>
          <a:xfrm flipH="1">
            <a:off x="108396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0">
            <a:extLst>
              <a:ext uri="{FF2B5EF4-FFF2-40B4-BE49-F238E27FC236}">
                <a16:creationId xmlns:a16="http://schemas.microsoft.com/office/drawing/2014/main" id="{72C5B526-80DE-F94C-BC71-56A6C59F9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1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20">
            <a:extLst>
              <a:ext uri="{FF2B5EF4-FFF2-40B4-BE49-F238E27FC236}">
                <a16:creationId xmlns:a16="http://schemas.microsoft.com/office/drawing/2014/main" id="{9B28C328-79B7-DA45-81FA-1C870C0D7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14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AB8FE93-7E8A-F748-BFD5-C67149F6C734}"/>
              </a:ext>
            </a:extLst>
          </p:cNvPr>
          <p:cNvCxnSpPr>
            <a:cxnSpLocks/>
          </p:cNvCxnSpPr>
          <p:nvPr/>
        </p:nvCxnSpPr>
        <p:spPr>
          <a:xfrm>
            <a:off x="9136444" y="5706838"/>
            <a:ext cx="1703238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BE0AF48-C58B-C240-A14D-E690FAEF3766}"/>
              </a:ext>
            </a:extLst>
          </p:cNvPr>
          <p:cNvSpPr txBox="1"/>
          <p:nvPr/>
        </p:nvSpPr>
        <p:spPr>
          <a:xfrm>
            <a:off x="9344326" y="5426975"/>
            <a:ext cx="146298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3. Pay for the trip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BDC99A-BDEC-8445-9BD7-D9CA45ABD252}"/>
              </a:ext>
            </a:extLst>
          </p:cNvPr>
          <p:cNvCxnSpPr>
            <a:cxnSpLocks/>
          </p:cNvCxnSpPr>
          <p:nvPr/>
        </p:nvCxnSpPr>
        <p:spPr>
          <a:xfrm>
            <a:off x="1136986" y="3468690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5DACEBE-E628-F84E-A87F-A978B4A38DC3}"/>
              </a:ext>
            </a:extLst>
          </p:cNvPr>
          <p:cNvCxnSpPr>
            <a:cxnSpLocks/>
          </p:cNvCxnSpPr>
          <p:nvPr/>
        </p:nvCxnSpPr>
        <p:spPr>
          <a:xfrm>
            <a:off x="1136986" y="4560502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28147DE-CB51-234C-BB83-942F4C39AF87}"/>
              </a:ext>
            </a:extLst>
          </p:cNvPr>
          <p:cNvSpPr txBox="1"/>
          <p:nvPr/>
        </p:nvSpPr>
        <p:spPr>
          <a:xfrm>
            <a:off x="1697736" y="2623843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C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Begin transaction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25423-051B-9E40-AAF0-114CEDCC4212}"/>
              </a:ext>
            </a:extLst>
          </p:cNvPr>
          <p:cNvSpPr txBox="1"/>
          <p:nvPr/>
        </p:nvSpPr>
        <p:spPr>
          <a:xfrm>
            <a:off x="1697736" y="3190755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1. Flight table update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E5F6BD-14CF-5F40-8F34-20E279477A94}"/>
              </a:ext>
            </a:extLst>
          </p:cNvPr>
          <p:cNvSpPr txBox="1"/>
          <p:nvPr/>
        </p:nvSpPr>
        <p:spPr>
          <a:xfrm>
            <a:off x="1697736" y="4273372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Rollback transaction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70ACE2D-B6B7-FD04-CEB0-A220A60D19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102" y="3270323"/>
            <a:ext cx="1182582" cy="118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0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87BA5-AED6-B940-AA6F-338C002E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2" y="71341"/>
            <a:ext cx="10515600" cy="67604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Transactional outbox pattern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7D5C4D-E039-EA46-B2EF-DCAE2A0BF0B6}"/>
              </a:ext>
            </a:extLst>
          </p:cNvPr>
          <p:cNvCxnSpPr>
            <a:cxnSpLocks/>
          </p:cNvCxnSpPr>
          <p:nvPr/>
        </p:nvCxnSpPr>
        <p:spPr>
          <a:xfrm>
            <a:off x="9126716" y="2551624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254DC14-EEE5-DF45-B2C3-EB6C84202B01}"/>
              </a:ext>
            </a:extLst>
          </p:cNvPr>
          <p:cNvCxnSpPr>
            <a:cxnSpLocks/>
          </p:cNvCxnSpPr>
          <p:nvPr/>
        </p:nvCxnSpPr>
        <p:spPr>
          <a:xfrm>
            <a:off x="3886178" y="2551624"/>
            <a:ext cx="0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148A523-5E5C-3C4F-BEC8-0798DBE29FCA}"/>
              </a:ext>
            </a:extLst>
          </p:cNvPr>
          <p:cNvCxnSpPr>
            <a:cxnSpLocks/>
          </p:cNvCxnSpPr>
          <p:nvPr/>
        </p:nvCxnSpPr>
        <p:spPr>
          <a:xfrm flipH="1">
            <a:off x="11053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10">
            <a:extLst>
              <a:ext uri="{FF2B5EF4-FFF2-40B4-BE49-F238E27FC236}">
                <a16:creationId xmlns:a16="http://schemas.microsoft.com/office/drawing/2014/main" id="{1A8AC018-F23E-9048-9B37-60190290B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E7CC7574-5AF2-C54A-9BF4-ECA7DC499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5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F19873F8-DB44-7D4A-902C-F65CDF6E3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957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2390BE4F-EB63-3444-B4A4-824C5F65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32" y="2100688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A51E38-5424-304B-8D2E-0082F78A2C0C}"/>
              </a:ext>
            </a:extLst>
          </p:cNvPr>
          <p:cNvCxnSpPr>
            <a:cxnSpLocks/>
          </p:cNvCxnSpPr>
          <p:nvPr/>
        </p:nvCxnSpPr>
        <p:spPr>
          <a:xfrm>
            <a:off x="7557901" y="5155604"/>
            <a:ext cx="1568815" cy="9728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F5F027B-0EF1-B64B-89CD-9561F7450864}"/>
              </a:ext>
            </a:extLst>
          </p:cNvPr>
          <p:cNvSpPr txBox="1"/>
          <p:nvPr/>
        </p:nvSpPr>
        <p:spPr>
          <a:xfrm>
            <a:off x="7541941" y="4867892"/>
            <a:ext cx="1609285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4. Event notification</a:t>
            </a:r>
          </a:p>
        </p:txBody>
      </p:sp>
      <p:pic>
        <p:nvPicPr>
          <p:cNvPr id="12" name="Graphic 6">
            <a:extLst>
              <a:ext uri="{FF2B5EF4-FFF2-40B4-BE49-F238E27FC236}">
                <a16:creationId xmlns:a16="http://schemas.microsoft.com/office/drawing/2014/main" id="{8C393C44-88E5-994A-8072-F65F8EEB9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112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E9175657-F49F-4349-9F7F-EF4E312CB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8293" y="2083331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RDS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2CB20F-062D-FE4A-A007-617F0558A1A6}"/>
              </a:ext>
            </a:extLst>
          </p:cNvPr>
          <p:cNvCxnSpPr>
            <a:cxnSpLocks/>
          </p:cNvCxnSpPr>
          <p:nvPr/>
        </p:nvCxnSpPr>
        <p:spPr>
          <a:xfrm>
            <a:off x="1136986" y="2910973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436B0B-9862-C847-A8BE-BC63F54A58B0}"/>
              </a:ext>
            </a:extLst>
          </p:cNvPr>
          <p:cNvCxnSpPr>
            <a:cxnSpLocks/>
          </p:cNvCxnSpPr>
          <p:nvPr/>
        </p:nvCxnSpPr>
        <p:spPr>
          <a:xfrm flipH="1">
            <a:off x="108396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0">
            <a:extLst>
              <a:ext uri="{FF2B5EF4-FFF2-40B4-BE49-F238E27FC236}">
                <a16:creationId xmlns:a16="http://schemas.microsoft.com/office/drawing/2014/main" id="{72C5B526-80DE-F94C-BC71-56A6C59F9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1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20">
            <a:extLst>
              <a:ext uri="{FF2B5EF4-FFF2-40B4-BE49-F238E27FC236}">
                <a16:creationId xmlns:a16="http://schemas.microsoft.com/office/drawing/2014/main" id="{9B28C328-79B7-DA45-81FA-1C870C0D7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14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AB8FE93-7E8A-F748-BFD5-C67149F6C734}"/>
              </a:ext>
            </a:extLst>
          </p:cNvPr>
          <p:cNvCxnSpPr>
            <a:cxnSpLocks/>
          </p:cNvCxnSpPr>
          <p:nvPr/>
        </p:nvCxnSpPr>
        <p:spPr>
          <a:xfrm>
            <a:off x="9136444" y="5706838"/>
            <a:ext cx="1703238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BE0AF48-C58B-C240-A14D-E690FAEF3766}"/>
              </a:ext>
            </a:extLst>
          </p:cNvPr>
          <p:cNvSpPr txBox="1"/>
          <p:nvPr/>
        </p:nvSpPr>
        <p:spPr>
          <a:xfrm>
            <a:off x="9344326" y="5426975"/>
            <a:ext cx="146298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5. Pay for the trip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BDC99A-BDEC-8445-9BD7-D9CA45ABD252}"/>
              </a:ext>
            </a:extLst>
          </p:cNvPr>
          <p:cNvCxnSpPr>
            <a:cxnSpLocks/>
          </p:cNvCxnSpPr>
          <p:nvPr/>
        </p:nvCxnSpPr>
        <p:spPr>
          <a:xfrm>
            <a:off x="1136986" y="3468690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5DACEBE-E628-F84E-A87F-A978B4A38DC3}"/>
              </a:ext>
            </a:extLst>
          </p:cNvPr>
          <p:cNvCxnSpPr>
            <a:cxnSpLocks/>
          </p:cNvCxnSpPr>
          <p:nvPr/>
        </p:nvCxnSpPr>
        <p:spPr>
          <a:xfrm>
            <a:off x="1136986" y="4560502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933120D-1416-CD4C-B83F-3A9D0B10FD20}"/>
              </a:ext>
            </a:extLst>
          </p:cNvPr>
          <p:cNvCxnSpPr>
            <a:cxnSpLocks/>
          </p:cNvCxnSpPr>
          <p:nvPr/>
        </p:nvCxnSpPr>
        <p:spPr>
          <a:xfrm flipV="1">
            <a:off x="1156635" y="3940872"/>
            <a:ext cx="2736895" cy="15334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C31F0AA-2E3D-ED4D-8620-40BE316275DF}"/>
              </a:ext>
            </a:extLst>
          </p:cNvPr>
          <p:cNvSpPr txBox="1"/>
          <p:nvPr/>
        </p:nvSpPr>
        <p:spPr>
          <a:xfrm>
            <a:off x="1692217" y="3668130"/>
            <a:ext cx="16745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2. Outbox table update</a:t>
            </a:r>
          </a:p>
        </p:txBody>
      </p:sp>
      <p:pic>
        <p:nvPicPr>
          <p:cNvPr id="30" name="Graphic 10">
            <a:extLst>
              <a:ext uri="{FF2B5EF4-FFF2-40B4-BE49-F238E27FC236}">
                <a16:creationId xmlns:a16="http://schemas.microsoft.com/office/drawing/2014/main" id="{5ADC50D7-096B-D34C-ADCD-7A12F74A7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765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0">
            <a:extLst>
              <a:ext uri="{FF2B5EF4-FFF2-40B4-BE49-F238E27FC236}">
                <a16:creationId xmlns:a16="http://schemas.microsoft.com/office/drawing/2014/main" id="{9E2E06AF-F494-D944-A289-6C623823B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1726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Processing svc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D2104F2-BE40-5A44-8944-C9FE6B4F5DE0}"/>
              </a:ext>
            </a:extLst>
          </p:cNvPr>
          <p:cNvCxnSpPr>
            <a:cxnSpLocks/>
          </p:cNvCxnSpPr>
          <p:nvPr/>
        </p:nvCxnSpPr>
        <p:spPr>
          <a:xfrm>
            <a:off x="7548173" y="2551469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E66CE1D-9EFA-2940-AF24-3E7C992E5A8C}"/>
              </a:ext>
            </a:extLst>
          </p:cNvPr>
          <p:cNvCxnSpPr>
            <a:cxnSpLocks/>
          </p:cNvCxnSpPr>
          <p:nvPr/>
        </p:nvCxnSpPr>
        <p:spPr>
          <a:xfrm flipH="1">
            <a:off x="3869861" y="4898565"/>
            <a:ext cx="3683176" cy="4537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0A9A712-B372-AF45-8D5F-95FE23B27A7B}"/>
              </a:ext>
            </a:extLst>
          </p:cNvPr>
          <p:cNvSpPr txBox="1"/>
          <p:nvPr/>
        </p:nvSpPr>
        <p:spPr>
          <a:xfrm>
            <a:off x="4983815" y="4596897"/>
            <a:ext cx="16745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3. Read Outbox table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28147DE-CB51-234C-BB83-942F4C39AF87}"/>
              </a:ext>
            </a:extLst>
          </p:cNvPr>
          <p:cNvSpPr txBox="1"/>
          <p:nvPr/>
        </p:nvSpPr>
        <p:spPr>
          <a:xfrm>
            <a:off x="1697736" y="2623843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C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Begin transaction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25423-051B-9E40-AAF0-114CEDCC4212}"/>
              </a:ext>
            </a:extLst>
          </p:cNvPr>
          <p:cNvSpPr txBox="1"/>
          <p:nvPr/>
        </p:nvSpPr>
        <p:spPr>
          <a:xfrm>
            <a:off x="1697736" y="3190755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1. Flight table update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E5F6BD-14CF-5F40-8F34-20E279477A94}"/>
              </a:ext>
            </a:extLst>
          </p:cNvPr>
          <p:cNvSpPr txBox="1"/>
          <p:nvPr/>
        </p:nvSpPr>
        <p:spPr>
          <a:xfrm>
            <a:off x="1697736" y="4273372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B05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Commit transaction</a:t>
            </a:r>
          </a:p>
        </p:txBody>
      </p:sp>
    </p:spTree>
    <p:extLst>
      <p:ext uri="{BB962C8B-B14F-4D97-AF65-F5344CB8AC3E}">
        <p14:creationId xmlns:p14="http://schemas.microsoft.com/office/powerpoint/2010/main" val="2492100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87BA5-AED6-B940-AA6F-338C002E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2" y="71341"/>
            <a:ext cx="10515600" cy="67604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Transactional outbox pattern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97D5C4D-E039-EA46-B2EF-DCAE2A0BF0B6}"/>
              </a:ext>
            </a:extLst>
          </p:cNvPr>
          <p:cNvCxnSpPr>
            <a:cxnSpLocks/>
          </p:cNvCxnSpPr>
          <p:nvPr/>
        </p:nvCxnSpPr>
        <p:spPr>
          <a:xfrm>
            <a:off x="9126716" y="2551624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254DC14-EEE5-DF45-B2C3-EB6C84202B01}"/>
              </a:ext>
            </a:extLst>
          </p:cNvPr>
          <p:cNvCxnSpPr>
            <a:cxnSpLocks/>
          </p:cNvCxnSpPr>
          <p:nvPr/>
        </p:nvCxnSpPr>
        <p:spPr>
          <a:xfrm>
            <a:off x="3886178" y="2551624"/>
            <a:ext cx="0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148A523-5E5C-3C4F-BEC8-0798DBE29FCA}"/>
              </a:ext>
            </a:extLst>
          </p:cNvPr>
          <p:cNvCxnSpPr>
            <a:cxnSpLocks/>
          </p:cNvCxnSpPr>
          <p:nvPr/>
        </p:nvCxnSpPr>
        <p:spPr>
          <a:xfrm flipH="1">
            <a:off x="11053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10">
            <a:extLst>
              <a:ext uri="{FF2B5EF4-FFF2-40B4-BE49-F238E27FC236}">
                <a16:creationId xmlns:a16="http://schemas.microsoft.com/office/drawing/2014/main" id="{1A8AC018-F23E-9048-9B37-60190290B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>
            <a:extLst>
              <a:ext uri="{FF2B5EF4-FFF2-40B4-BE49-F238E27FC236}">
                <a16:creationId xmlns:a16="http://schemas.microsoft.com/office/drawing/2014/main" id="{E7CC7574-5AF2-C54A-9BF4-ECA7DC499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15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F19873F8-DB44-7D4A-902C-F65CDF6E3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957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2390BE4F-EB63-3444-B4A4-824C5F65B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532" y="2100688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A51E38-5424-304B-8D2E-0082F78A2C0C}"/>
              </a:ext>
            </a:extLst>
          </p:cNvPr>
          <p:cNvCxnSpPr>
            <a:cxnSpLocks/>
          </p:cNvCxnSpPr>
          <p:nvPr/>
        </p:nvCxnSpPr>
        <p:spPr>
          <a:xfrm>
            <a:off x="7557901" y="5155604"/>
            <a:ext cx="1568815" cy="9728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F5F027B-0EF1-B64B-89CD-9561F7450864}"/>
              </a:ext>
            </a:extLst>
          </p:cNvPr>
          <p:cNvSpPr txBox="1"/>
          <p:nvPr/>
        </p:nvSpPr>
        <p:spPr>
          <a:xfrm>
            <a:off x="7541941" y="4867892"/>
            <a:ext cx="1609285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4. Event notification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436B0B-9862-C847-A8BE-BC63F54A58B0}"/>
              </a:ext>
            </a:extLst>
          </p:cNvPr>
          <p:cNvCxnSpPr>
            <a:cxnSpLocks/>
          </p:cNvCxnSpPr>
          <p:nvPr/>
        </p:nvCxnSpPr>
        <p:spPr>
          <a:xfrm flipH="1">
            <a:off x="10839682" y="2551624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phic 10">
            <a:extLst>
              <a:ext uri="{FF2B5EF4-FFF2-40B4-BE49-F238E27FC236}">
                <a16:creationId xmlns:a16="http://schemas.microsoft.com/office/drawing/2014/main" id="{72C5B526-80DE-F94C-BC71-56A6C59F9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184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20">
            <a:extLst>
              <a:ext uri="{FF2B5EF4-FFF2-40B4-BE49-F238E27FC236}">
                <a16:creationId xmlns:a16="http://schemas.microsoft.com/office/drawing/2014/main" id="{9B28C328-79B7-DA45-81FA-1C870C0D7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145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AB8FE93-7E8A-F748-BFD5-C67149F6C734}"/>
              </a:ext>
            </a:extLst>
          </p:cNvPr>
          <p:cNvCxnSpPr>
            <a:cxnSpLocks/>
          </p:cNvCxnSpPr>
          <p:nvPr/>
        </p:nvCxnSpPr>
        <p:spPr>
          <a:xfrm>
            <a:off x="9136444" y="5706838"/>
            <a:ext cx="1703238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BE0AF48-C58B-C240-A14D-E690FAEF3766}"/>
              </a:ext>
            </a:extLst>
          </p:cNvPr>
          <p:cNvSpPr txBox="1"/>
          <p:nvPr/>
        </p:nvSpPr>
        <p:spPr>
          <a:xfrm>
            <a:off x="9344326" y="5426975"/>
            <a:ext cx="146298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5. Pay for the trip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7BDC99A-BDEC-8445-9BD7-D9CA45ABD252}"/>
              </a:ext>
            </a:extLst>
          </p:cNvPr>
          <p:cNvCxnSpPr>
            <a:cxnSpLocks/>
          </p:cNvCxnSpPr>
          <p:nvPr/>
        </p:nvCxnSpPr>
        <p:spPr>
          <a:xfrm>
            <a:off x="1136986" y="3468690"/>
            <a:ext cx="27565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Graphic 10">
            <a:extLst>
              <a:ext uri="{FF2B5EF4-FFF2-40B4-BE49-F238E27FC236}">
                <a16:creationId xmlns:a16="http://schemas.microsoft.com/office/drawing/2014/main" id="{5ADC50D7-096B-D34C-ADCD-7A12F74A7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765" y="151518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0">
            <a:extLst>
              <a:ext uri="{FF2B5EF4-FFF2-40B4-BE49-F238E27FC236}">
                <a16:creationId xmlns:a16="http://schemas.microsoft.com/office/drawing/2014/main" id="{9E2E06AF-F494-D944-A289-6C623823B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1726" y="210602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Processing svc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D2104F2-BE40-5A44-8944-C9FE6B4F5DE0}"/>
              </a:ext>
            </a:extLst>
          </p:cNvPr>
          <p:cNvCxnSpPr>
            <a:cxnSpLocks/>
          </p:cNvCxnSpPr>
          <p:nvPr/>
        </p:nvCxnSpPr>
        <p:spPr>
          <a:xfrm>
            <a:off x="7548173" y="2551469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E66CE1D-9EFA-2940-AF24-3E7C992E5A8C}"/>
              </a:ext>
            </a:extLst>
          </p:cNvPr>
          <p:cNvCxnSpPr>
            <a:cxnSpLocks/>
          </p:cNvCxnSpPr>
          <p:nvPr/>
        </p:nvCxnSpPr>
        <p:spPr>
          <a:xfrm flipH="1">
            <a:off x="3869861" y="4046784"/>
            <a:ext cx="2018445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0A9A712-B372-AF45-8D5F-95FE23B27A7B}"/>
              </a:ext>
            </a:extLst>
          </p:cNvPr>
          <p:cNvSpPr txBox="1"/>
          <p:nvPr/>
        </p:nvSpPr>
        <p:spPr>
          <a:xfrm>
            <a:off x="3764759" y="3769785"/>
            <a:ext cx="2292349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2. To DynamoDB Streams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25423-051B-9E40-AAF0-114CEDCC4212}"/>
              </a:ext>
            </a:extLst>
          </p:cNvPr>
          <p:cNvSpPr txBox="1"/>
          <p:nvPr/>
        </p:nvSpPr>
        <p:spPr>
          <a:xfrm>
            <a:off x="1697736" y="3190755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1. Flight table update</a:t>
            </a:r>
          </a:p>
        </p:txBody>
      </p:sp>
      <p:pic>
        <p:nvPicPr>
          <p:cNvPr id="15" name="Graphic 23">
            <a:extLst>
              <a:ext uri="{FF2B5EF4-FFF2-40B4-BE49-F238E27FC236}">
                <a16:creationId xmlns:a16="http://schemas.microsoft.com/office/drawing/2014/main" id="{FF074BCD-70B2-8194-085E-859934381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780" y="1513919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2">
            <a:extLst>
              <a:ext uri="{FF2B5EF4-FFF2-40B4-BE49-F238E27FC236}">
                <a16:creationId xmlns:a16="http://schemas.microsoft.com/office/drawing/2014/main" id="{50E279BD-57CB-B4A6-D643-70E1249DF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6353" y="2095550"/>
            <a:ext cx="2279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</p:txBody>
      </p:sp>
      <p:sp>
        <p:nvSpPr>
          <p:cNvPr id="23" name="TextBox 16">
            <a:extLst>
              <a:ext uri="{FF2B5EF4-FFF2-40B4-BE49-F238E27FC236}">
                <a16:creationId xmlns:a16="http://schemas.microsoft.com/office/drawing/2014/main" id="{B80B191F-AE74-6A1D-6B24-C31A2F479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8408" y="2051498"/>
            <a:ext cx="84034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Stream</a:t>
            </a:r>
          </a:p>
        </p:txBody>
      </p:sp>
      <p:pic>
        <p:nvPicPr>
          <p:cNvPr id="25" name="Graphic 27">
            <a:extLst>
              <a:ext uri="{FF2B5EF4-FFF2-40B4-BE49-F238E27FC236}">
                <a16:creationId xmlns:a16="http://schemas.microsoft.com/office/drawing/2014/main" id="{2AFB17C5-E033-C0A4-2334-AC6508DDA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649979" y="159588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C5D07B3-EA36-BC02-457C-43F868F0B4C5}"/>
              </a:ext>
            </a:extLst>
          </p:cNvPr>
          <p:cNvCxnSpPr>
            <a:cxnSpLocks/>
          </p:cNvCxnSpPr>
          <p:nvPr/>
        </p:nvCxnSpPr>
        <p:spPr>
          <a:xfrm>
            <a:off x="5878578" y="2551468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42AFEFD-AAA3-B656-0829-EA1F5F6688DB}"/>
              </a:ext>
            </a:extLst>
          </p:cNvPr>
          <p:cNvCxnSpPr>
            <a:cxnSpLocks/>
          </p:cNvCxnSpPr>
          <p:nvPr/>
        </p:nvCxnSpPr>
        <p:spPr>
          <a:xfrm flipH="1">
            <a:off x="5878578" y="4723259"/>
            <a:ext cx="1674459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4B4CE4BD-7729-EF11-7410-8609C87A299E}"/>
              </a:ext>
            </a:extLst>
          </p:cNvPr>
          <p:cNvSpPr txBox="1"/>
          <p:nvPr/>
        </p:nvSpPr>
        <p:spPr>
          <a:xfrm>
            <a:off x="5916983" y="4443990"/>
            <a:ext cx="16745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3. Read from Streams</a:t>
            </a:r>
          </a:p>
        </p:txBody>
      </p:sp>
    </p:spTree>
    <p:extLst>
      <p:ext uri="{BB962C8B-B14F-4D97-AF65-F5344CB8AC3E}">
        <p14:creationId xmlns:p14="http://schemas.microsoft.com/office/powerpoint/2010/main" val="775803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6A1519A-FC9D-FD19-19C1-0A5E2A3BDC4C}"/>
              </a:ext>
            </a:extLst>
          </p:cNvPr>
          <p:cNvCxnSpPr>
            <a:cxnSpLocks/>
            <a:stCxn id="26" idx="1"/>
            <a:endCxn id="50" idx="3"/>
          </p:cNvCxnSpPr>
          <p:nvPr/>
        </p:nvCxnSpPr>
        <p:spPr>
          <a:xfrm rot="10800000" flipV="1">
            <a:off x="3957175" y="2015250"/>
            <a:ext cx="2204186" cy="3422485"/>
          </a:xfrm>
          <a:prstGeom prst="bentConnector3">
            <a:avLst>
              <a:gd name="adj1" fmla="val 50000"/>
            </a:avLst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C051509-171B-0CBD-FAF3-B47A00EC958C}"/>
              </a:ext>
            </a:extLst>
          </p:cNvPr>
          <p:cNvCxnSpPr>
            <a:cxnSpLocks/>
            <a:stCxn id="23" idx="2"/>
            <a:endCxn id="24" idx="0"/>
          </p:cNvCxnSpPr>
          <p:nvPr/>
        </p:nvCxnSpPr>
        <p:spPr>
          <a:xfrm>
            <a:off x="2973929" y="2811298"/>
            <a:ext cx="1995" cy="624459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BF7CF01-9F6F-72A5-63F1-FEF9948B2EF4}"/>
              </a:ext>
            </a:extLst>
          </p:cNvPr>
          <p:cNvSpPr/>
          <p:nvPr/>
        </p:nvSpPr>
        <p:spPr>
          <a:xfrm>
            <a:off x="788603" y="3272963"/>
            <a:ext cx="4152674" cy="3310717"/>
          </a:xfrm>
          <a:prstGeom prst="roundRect">
            <a:avLst/>
          </a:prstGeom>
          <a:noFill/>
          <a:ln w="158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sz="1100" b="1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Atomic transaction</a:t>
            </a:r>
          </a:p>
        </p:txBody>
      </p:sp>
      <p:pic>
        <p:nvPicPr>
          <p:cNvPr id="22" name="Graphic 10">
            <a:extLst>
              <a:ext uri="{FF2B5EF4-FFF2-40B4-BE49-F238E27FC236}">
                <a16:creationId xmlns:a16="http://schemas.microsoft.com/office/drawing/2014/main" id="{11C9ADD5-E094-0584-FC77-974609BD6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93" y="175879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0">
            <a:extLst>
              <a:ext uri="{FF2B5EF4-FFF2-40B4-BE49-F238E27FC236}">
                <a16:creationId xmlns:a16="http://schemas.microsoft.com/office/drawing/2014/main" id="{2A892426-AB33-F739-FBC3-865291000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754" y="2349633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24" name="Graphic 6">
            <a:extLst>
              <a:ext uri="{FF2B5EF4-FFF2-40B4-BE49-F238E27FC236}">
                <a16:creationId xmlns:a16="http://schemas.microsoft.com/office/drawing/2014/main" id="{FDAA22FE-5189-7020-E7AA-CFF3A5A96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174" y="3435757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9">
            <a:extLst>
              <a:ext uri="{FF2B5EF4-FFF2-40B4-BE49-F238E27FC236}">
                <a16:creationId xmlns:a16="http://schemas.microsoft.com/office/drawing/2014/main" id="{DD93DC59-A4E0-C6A7-819F-8B9386AFA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0671" y="4012139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RDS</a:t>
            </a:r>
          </a:p>
        </p:txBody>
      </p:sp>
      <p:pic>
        <p:nvPicPr>
          <p:cNvPr id="26" name="Graphic 10">
            <a:extLst>
              <a:ext uri="{FF2B5EF4-FFF2-40B4-BE49-F238E27FC236}">
                <a16:creationId xmlns:a16="http://schemas.microsoft.com/office/drawing/2014/main" id="{1956484F-F948-1700-A40F-8B6FE8466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361" y="172950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0">
            <a:extLst>
              <a:ext uri="{FF2B5EF4-FFF2-40B4-BE49-F238E27FC236}">
                <a16:creationId xmlns:a16="http://schemas.microsoft.com/office/drawing/2014/main" id="{C2A64D6E-7BDF-ABB0-BE5B-9F7A7DDC4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5322" y="2320340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Events Processing svc</a:t>
            </a:r>
          </a:p>
        </p:txBody>
      </p:sp>
      <p:pic>
        <p:nvPicPr>
          <p:cNvPr id="28" name="Graphic 26">
            <a:extLst>
              <a:ext uri="{FF2B5EF4-FFF2-40B4-BE49-F238E27FC236}">
                <a16:creationId xmlns:a16="http://schemas.microsoft.com/office/drawing/2014/main" id="{2B883297-504A-AEBA-320B-435466DDF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521" y="172353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11">
            <a:extLst>
              <a:ext uri="{FF2B5EF4-FFF2-40B4-BE49-F238E27FC236}">
                <a16:creationId xmlns:a16="http://schemas.microsoft.com/office/drawing/2014/main" id="{CE0E2E57-BDC5-B63D-F6BC-AD73F0340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4096" y="2309035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pic>
        <p:nvPicPr>
          <p:cNvPr id="30" name="Graphic 10">
            <a:extLst>
              <a:ext uri="{FF2B5EF4-FFF2-40B4-BE49-F238E27FC236}">
                <a16:creationId xmlns:a16="http://schemas.microsoft.com/office/drawing/2014/main" id="{2B32B17B-8B2B-5A0E-CD63-76A0107F4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1168" y="172353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0">
            <a:extLst>
              <a:ext uri="{FF2B5EF4-FFF2-40B4-BE49-F238E27FC236}">
                <a16:creationId xmlns:a16="http://schemas.microsoft.com/office/drawing/2014/main" id="{E7AB4EC0-C15B-5798-EF36-37A51E062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0743" y="2297701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8B5EE14-B7DB-5042-3512-901A027C1962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6732861" y="2009283"/>
            <a:ext cx="1931660" cy="5968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2EC0AE2-85A4-CA2E-D607-079C8420DD50}"/>
              </a:ext>
            </a:extLst>
          </p:cNvPr>
          <p:cNvSpPr txBox="1"/>
          <p:nvPr/>
        </p:nvSpPr>
        <p:spPr>
          <a:xfrm>
            <a:off x="5376111" y="3490367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Read Outbox table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B82B944-B672-5708-F481-5E3B1CAE15B9}"/>
              </a:ext>
            </a:extLst>
          </p:cNvPr>
          <p:cNvSpPr/>
          <p:nvPr/>
        </p:nvSpPr>
        <p:spPr>
          <a:xfrm>
            <a:off x="5154002" y="3488125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47" name="TextBox 19">
            <a:extLst>
              <a:ext uri="{FF2B5EF4-FFF2-40B4-BE49-F238E27FC236}">
                <a16:creationId xmlns:a16="http://schemas.microsoft.com/office/drawing/2014/main" id="{1C5B12EF-6A13-5268-A1FF-6E2E1D0C3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8947" y="5690934"/>
            <a:ext cx="14938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table</a:t>
            </a:r>
          </a:p>
        </p:txBody>
      </p:sp>
      <p:pic>
        <p:nvPicPr>
          <p:cNvPr id="48" name="Graphic 29">
            <a:extLst>
              <a:ext uri="{FF2B5EF4-FFF2-40B4-BE49-F238E27FC236}">
                <a16:creationId xmlns:a16="http://schemas.microsoft.com/office/drawing/2014/main" id="{4D87AF77-C469-9A1A-577F-2CC691A80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095" y="52352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9">
            <a:extLst>
              <a:ext uri="{FF2B5EF4-FFF2-40B4-BE49-F238E27FC236}">
                <a16:creationId xmlns:a16="http://schemas.microsoft.com/office/drawing/2014/main" id="{438B4B38-2500-6D9D-07EA-02D792D19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827" y="5645644"/>
            <a:ext cx="14938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Outbox Table</a:t>
            </a:r>
          </a:p>
        </p:txBody>
      </p:sp>
      <p:pic>
        <p:nvPicPr>
          <p:cNvPr id="50" name="Graphic 29">
            <a:extLst>
              <a:ext uri="{FF2B5EF4-FFF2-40B4-BE49-F238E27FC236}">
                <a16:creationId xmlns:a16="http://schemas.microsoft.com/office/drawing/2014/main" id="{72C7B03F-F794-5559-66B3-E5202E389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975" y="520913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CA72E55-3D5C-CB69-CB5C-31B42028820D}"/>
              </a:ext>
            </a:extLst>
          </p:cNvPr>
          <p:cNvCxnSpPr>
            <a:cxnSpLocks/>
            <a:stCxn id="25" idx="2"/>
            <a:endCxn id="48" idx="0"/>
          </p:cNvCxnSpPr>
          <p:nvPr/>
        </p:nvCxnSpPr>
        <p:spPr>
          <a:xfrm rot="5400000">
            <a:off x="2086905" y="4329929"/>
            <a:ext cx="946127" cy="864545"/>
          </a:xfrm>
          <a:prstGeom prst="bentConnector3">
            <a:avLst>
              <a:gd name="adj1" fmla="val 62886"/>
            </a:avLst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D322E87-F326-E276-5251-513EA41FB3C6}"/>
              </a:ext>
            </a:extLst>
          </p:cNvPr>
          <p:cNvCxnSpPr>
            <a:cxnSpLocks/>
            <a:stCxn id="25" idx="2"/>
          </p:cNvCxnSpPr>
          <p:nvPr/>
        </p:nvCxnSpPr>
        <p:spPr>
          <a:xfrm rot="16200000" flipH="1">
            <a:off x="2882187" y="4399191"/>
            <a:ext cx="947684" cy="727578"/>
          </a:xfrm>
          <a:prstGeom prst="bentConnector3">
            <a:avLst>
              <a:gd name="adj1" fmla="val 62944"/>
            </a:avLst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70347360-CC72-5275-23FE-421FCD688408}"/>
              </a:ext>
            </a:extLst>
          </p:cNvPr>
          <p:cNvSpPr/>
          <p:nvPr/>
        </p:nvSpPr>
        <p:spPr>
          <a:xfrm>
            <a:off x="1197745" y="4562958"/>
            <a:ext cx="315606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16A3841-BD96-26B1-C86A-65D6CE6040BE}"/>
              </a:ext>
            </a:extLst>
          </p:cNvPr>
          <p:cNvSpPr txBox="1"/>
          <p:nvPr/>
        </p:nvSpPr>
        <p:spPr>
          <a:xfrm>
            <a:off x="1469610" y="4559459"/>
            <a:ext cx="1572029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table update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534A0C3D-526C-FCE0-A368-7BBCD4D7A8C3}"/>
              </a:ext>
            </a:extLst>
          </p:cNvPr>
          <p:cNvSpPr/>
          <p:nvPr/>
        </p:nvSpPr>
        <p:spPr>
          <a:xfrm>
            <a:off x="3064504" y="4549516"/>
            <a:ext cx="315606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7011D27-D108-DC7B-C58E-C56581AC645A}"/>
              </a:ext>
            </a:extLst>
          </p:cNvPr>
          <p:cNvSpPr txBox="1"/>
          <p:nvPr/>
        </p:nvSpPr>
        <p:spPr>
          <a:xfrm>
            <a:off x="3340060" y="4549516"/>
            <a:ext cx="1572029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Outbox table insert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57A4D4D-7C69-5034-63FA-2FDD138C3B92}"/>
              </a:ext>
            </a:extLst>
          </p:cNvPr>
          <p:cNvSpPr txBox="1"/>
          <p:nvPr/>
        </p:nvSpPr>
        <p:spPr>
          <a:xfrm>
            <a:off x="6983130" y="1705624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notification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50ACF0F-07B1-3785-0A41-6DC798281749}"/>
              </a:ext>
            </a:extLst>
          </p:cNvPr>
          <p:cNvSpPr/>
          <p:nvPr/>
        </p:nvSpPr>
        <p:spPr>
          <a:xfrm>
            <a:off x="6846480" y="1701146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4AF3FAB-9010-1AC9-8D57-0AA272AD1608}"/>
              </a:ext>
            </a:extLst>
          </p:cNvPr>
          <p:cNvSpPr txBox="1"/>
          <p:nvPr/>
        </p:nvSpPr>
        <p:spPr>
          <a:xfrm>
            <a:off x="9364063" y="1692973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 for trip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D3E30CA-1EB4-41EE-CD56-F5F6A9FC730B}"/>
              </a:ext>
            </a:extLst>
          </p:cNvPr>
          <p:cNvSpPr/>
          <p:nvPr/>
        </p:nvSpPr>
        <p:spPr>
          <a:xfrm>
            <a:off x="9409085" y="1690950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5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20B5A39-EE97-6B80-7599-85A5422F5955}"/>
              </a:ext>
            </a:extLst>
          </p:cNvPr>
          <p:cNvCxnSpPr>
            <a:cxnSpLocks/>
          </p:cNvCxnSpPr>
          <p:nvPr/>
        </p:nvCxnSpPr>
        <p:spPr>
          <a:xfrm>
            <a:off x="9236021" y="2009283"/>
            <a:ext cx="1615147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455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C051509-171B-0CBD-FAF3-B47A00EC958C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2973929" y="2811298"/>
            <a:ext cx="1995" cy="624459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aphic 10">
            <a:extLst>
              <a:ext uri="{FF2B5EF4-FFF2-40B4-BE49-F238E27FC236}">
                <a16:creationId xmlns:a16="http://schemas.microsoft.com/office/drawing/2014/main" id="{11C9ADD5-E094-0584-FC77-974609BD6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93" y="175879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0">
            <a:extLst>
              <a:ext uri="{FF2B5EF4-FFF2-40B4-BE49-F238E27FC236}">
                <a16:creationId xmlns:a16="http://schemas.microsoft.com/office/drawing/2014/main" id="{2A892426-AB33-F739-FBC3-865291000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754" y="2349633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svc</a:t>
            </a:r>
          </a:p>
        </p:txBody>
      </p:sp>
      <p:pic>
        <p:nvPicPr>
          <p:cNvPr id="26" name="Graphic 10">
            <a:extLst>
              <a:ext uri="{FF2B5EF4-FFF2-40B4-BE49-F238E27FC236}">
                <a16:creationId xmlns:a16="http://schemas.microsoft.com/office/drawing/2014/main" id="{1956484F-F948-1700-A40F-8B6FE8466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361" y="172950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0">
            <a:extLst>
              <a:ext uri="{FF2B5EF4-FFF2-40B4-BE49-F238E27FC236}">
                <a16:creationId xmlns:a16="http://schemas.microsoft.com/office/drawing/2014/main" id="{C2A64D6E-7BDF-ABB0-BE5B-9F7A7DDC4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5322" y="2320340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Events Processing svc</a:t>
            </a:r>
          </a:p>
        </p:txBody>
      </p:sp>
      <p:pic>
        <p:nvPicPr>
          <p:cNvPr id="28" name="Graphic 26">
            <a:extLst>
              <a:ext uri="{FF2B5EF4-FFF2-40B4-BE49-F238E27FC236}">
                <a16:creationId xmlns:a16="http://schemas.microsoft.com/office/drawing/2014/main" id="{2B883297-504A-AEBA-320B-435466DDF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521" y="172353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11">
            <a:extLst>
              <a:ext uri="{FF2B5EF4-FFF2-40B4-BE49-F238E27FC236}">
                <a16:creationId xmlns:a16="http://schemas.microsoft.com/office/drawing/2014/main" id="{CE0E2E57-BDC5-B63D-F6BC-AD73F0340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4096" y="2309035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SQS</a:t>
            </a:r>
          </a:p>
        </p:txBody>
      </p:sp>
      <p:pic>
        <p:nvPicPr>
          <p:cNvPr id="30" name="Graphic 10">
            <a:extLst>
              <a:ext uri="{FF2B5EF4-FFF2-40B4-BE49-F238E27FC236}">
                <a16:creationId xmlns:a16="http://schemas.microsoft.com/office/drawing/2014/main" id="{2B32B17B-8B2B-5A0E-CD63-76A0107F4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1168" y="172353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0">
            <a:extLst>
              <a:ext uri="{FF2B5EF4-FFF2-40B4-BE49-F238E27FC236}">
                <a16:creationId xmlns:a16="http://schemas.microsoft.com/office/drawing/2014/main" id="{E7AB4EC0-C15B-5798-EF36-37A51E062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0743" y="2297701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rgbClr val="E76319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Payment svc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8B5EE14-B7DB-5042-3512-901A027C1962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6732861" y="2009283"/>
            <a:ext cx="1931660" cy="5968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4E2850F-A566-77D0-9D9F-951C37CE401B}"/>
              </a:ext>
            </a:extLst>
          </p:cNvPr>
          <p:cNvCxnSpPr>
            <a:cxnSpLocks/>
            <a:stCxn id="28" idx="3"/>
            <a:endCxn id="30" idx="1"/>
          </p:cNvCxnSpPr>
          <p:nvPr/>
        </p:nvCxnSpPr>
        <p:spPr>
          <a:xfrm>
            <a:off x="9236021" y="2009283"/>
            <a:ext cx="1615147" cy="0"/>
          </a:xfrm>
          <a:prstGeom prst="straightConnector1">
            <a:avLst/>
          </a:prstGeom>
          <a:ln w="19050" cap="rnd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70347360-CC72-5275-23FE-421FCD688408}"/>
              </a:ext>
            </a:extLst>
          </p:cNvPr>
          <p:cNvSpPr/>
          <p:nvPr/>
        </p:nvSpPr>
        <p:spPr>
          <a:xfrm>
            <a:off x="1197745" y="4562958"/>
            <a:ext cx="315606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16A3841-BD96-26B1-C86A-65D6CE6040BE}"/>
              </a:ext>
            </a:extLst>
          </p:cNvPr>
          <p:cNvSpPr txBox="1"/>
          <p:nvPr/>
        </p:nvSpPr>
        <p:spPr>
          <a:xfrm>
            <a:off x="1469610" y="4559459"/>
            <a:ext cx="1572029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table update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57A4D4D-7C69-5034-63FA-2FDD138C3B92}"/>
              </a:ext>
            </a:extLst>
          </p:cNvPr>
          <p:cNvSpPr txBox="1"/>
          <p:nvPr/>
        </p:nvSpPr>
        <p:spPr>
          <a:xfrm>
            <a:off x="6983130" y="1705624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Event notification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50ACF0F-07B1-3785-0A41-6DC798281749}"/>
              </a:ext>
            </a:extLst>
          </p:cNvPr>
          <p:cNvSpPr/>
          <p:nvPr/>
        </p:nvSpPr>
        <p:spPr>
          <a:xfrm>
            <a:off x="6846480" y="1701146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4AF3FAB-9010-1AC9-8D57-0AA272AD1608}"/>
              </a:ext>
            </a:extLst>
          </p:cNvPr>
          <p:cNvSpPr txBox="1"/>
          <p:nvPr/>
        </p:nvSpPr>
        <p:spPr>
          <a:xfrm>
            <a:off x="9364063" y="1692973"/>
            <a:ext cx="1683261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Pay for trip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D3E30CA-1EB4-41EE-CD56-F5F6A9FC730B}"/>
              </a:ext>
            </a:extLst>
          </p:cNvPr>
          <p:cNvSpPr/>
          <p:nvPr/>
        </p:nvSpPr>
        <p:spPr>
          <a:xfrm>
            <a:off x="9409085" y="1690950"/>
            <a:ext cx="270000" cy="27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</a:t>
            </a: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F6A1660C-D4DD-D6A4-3B8E-C8781F4F6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391" y="5501358"/>
            <a:ext cx="14938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Flight table</a:t>
            </a:r>
          </a:p>
        </p:txBody>
      </p:sp>
      <p:pic>
        <p:nvPicPr>
          <p:cNvPr id="4" name="Graphic 29">
            <a:extLst>
              <a:ext uri="{FF2B5EF4-FFF2-40B4-BE49-F238E27FC236}">
                <a16:creationId xmlns:a16="http://schemas.microsoft.com/office/drawing/2014/main" id="{EE9CF9DE-41E2-467B-D885-F80A4E2EB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10" y="504568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phic 23">
            <a:extLst>
              <a:ext uri="{FF2B5EF4-FFF2-40B4-BE49-F238E27FC236}">
                <a16:creationId xmlns:a16="http://schemas.microsoft.com/office/drawing/2014/main" id="{7DAB242D-C286-0D89-17E4-F21C99DC6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310" y="3446473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024A0FA8-F1AE-0DD1-2280-78D484910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485" y="4210060"/>
            <a:ext cx="2279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DynamoDB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6675ECD8-9F76-EA5C-CFAE-655B72115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7606" y="5489153"/>
            <a:ext cx="84034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Stream</a:t>
            </a:r>
          </a:p>
        </p:txBody>
      </p:sp>
      <p:pic>
        <p:nvPicPr>
          <p:cNvPr id="8" name="Graphic 27">
            <a:extLst>
              <a:ext uri="{FF2B5EF4-FFF2-40B4-BE49-F238E27FC236}">
                <a16:creationId xmlns:a16="http://schemas.microsoft.com/office/drawing/2014/main" id="{8F10033F-B279-690A-876E-696D683B3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5759177" y="503354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7">
            <a:extLst>
              <a:ext uri="{FF2B5EF4-FFF2-40B4-BE49-F238E27FC236}">
                <a16:creationId xmlns:a16="http://schemas.microsoft.com/office/drawing/2014/main" id="{6FAB598D-481A-8B06-A5A0-776966EE6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960" y="5485554"/>
            <a:ext cx="10329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Item</a:t>
            </a:r>
          </a:p>
        </p:txBody>
      </p:sp>
      <p:pic>
        <p:nvPicPr>
          <p:cNvPr id="10" name="Graphic 14">
            <a:extLst>
              <a:ext uri="{FF2B5EF4-FFF2-40B4-BE49-F238E27FC236}">
                <a16:creationId xmlns:a16="http://schemas.microsoft.com/office/drawing/2014/main" id="{F18D478F-241C-66E5-EF3E-C54139B1B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744" y="503946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55">
            <a:extLst>
              <a:ext uri="{FF2B5EF4-FFF2-40B4-BE49-F238E27FC236}">
                <a16:creationId xmlns:a16="http://schemas.microsoft.com/office/drawing/2014/main" id="{B6A9A3E8-17A2-7805-874A-77153F8D30D5}"/>
              </a:ext>
            </a:extLst>
          </p:cNvPr>
          <p:cNvCxnSpPr>
            <a:cxnSpLocks/>
            <a:stCxn id="6" idx="2"/>
            <a:endCxn id="4" idx="0"/>
          </p:cNvCxnSpPr>
          <p:nvPr/>
        </p:nvCxnSpPr>
        <p:spPr>
          <a:xfrm>
            <a:off x="2976310" y="4487059"/>
            <a:ext cx="0" cy="55863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55">
            <a:extLst>
              <a:ext uri="{FF2B5EF4-FFF2-40B4-BE49-F238E27FC236}">
                <a16:creationId xmlns:a16="http://schemas.microsoft.com/office/drawing/2014/main" id="{E2864F2E-7140-B08F-63F5-9387D8211818}"/>
              </a:ext>
            </a:extLst>
          </p:cNvPr>
          <p:cNvCxnSpPr>
            <a:cxnSpLocks/>
            <a:stCxn id="4" idx="3"/>
            <a:endCxn id="10" idx="1"/>
          </p:cNvCxnSpPr>
          <p:nvPr/>
        </p:nvCxnSpPr>
        <p:spPr>
          <a:xfrm flipV="1">
            <a:off x="3204910" y="5268066"/>
            <a:ext cx="732834" cy="6223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55">
            <a:extLst>
              <a:ext uri="{FF2B5EF4-FFF2-40B4-BE49-F238E27FC236}">
                <a16:creationId xmlns:a16="http://schemas.microsoft.com/office/drawing/2014/main" id="{5DB6CB70-2930-FDDE-87EF-3B9A63530794}"/>
              </a:ext>
            </a:extLst>
          </p:cNvPr>
          <p:cNvCxnSpPr>
            <a:cxnSpLocks/>
            <a:stCxn id="10" idx="3"/>
            <a:endCxn id="8" idx="1"/>
          </p:cNvCxnSpPr>
          <p:nvPr/>
        </p:nvCxnSpPr>
        <p:spPr>
          <a:xfrm flipV="1">
            <a:off x="4394944" y="5262140"/>
            <a:ext cx="1364233" cy="5926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F268F92-350B-B2CE-2670-8662BA8F414D}"/>
              </a:ext>
            </a:extLst>
          </p:cNvPr>
          <p:cNvCxnSpPr>
            <a:cxnSpLocks/>
            <a:stCxn id="8" idx="3"/>
            <a:endCxn id="27" idx="2"/>
          </p:cNvCxnSpPr>
          <p:nvPr/>
        </p:nvCxnSpPr>
        <p:spPr>
          <a:xfrm flipV="1">
            <a:off x="6216377" y="2782005"/>
            <a:ext cx="245120" cy="2480135"/>
          </a:xfrm>
          <a:prstGeom prst="bentConnector2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346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411</Words>
  <Application>Microsoft Macintosh PowerPoint</Application>
  <PresentationFormat>Widescreen</PresentationFormat>
  <Paragraphs>152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Amazon Ember</vt:lpstr>
      <vt:lpstr>Arial</vt:lpstr>
      <vt:lpstr>Calibri</vt:lpstr>
      <vt:lpstr>Calibri Light</vt:lpstr>
      <vt:lpstr>Office Theme</vt:lpstr>
      <vt:lpstr>Dual writes</vt:lpstr>
      <vt:lpstr>Asynchronous calls</vt:lpstr>
      <vt:lpstr>Dual writes</vt:lpstr>
      <vt:lpstr>Event notification failure</vt:lpstr>
      <vt:lpstr>Failed table update</vt:lpstr>
      <vt:lpstr>Transactional outbox pattern</vt:lpstr>
      <vt:lpstr>Transactional outbox pattern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Dual writes</dc:title>
  <dc:creator>Microsoft Office User</dc:creator>
  <cp:lastModifiedBy>Microsoft Office User</cp:lastModifiedBy>
  <cp:revision>128</cp:revision>
  <dcterms:created xsi:type="dcterms:W3CDTF">2022-07-20T13:38:31Z</dcterms:created>
  <dcterms:modified xsi:type="dcterms:W3CDTF">2023-04-18T04:12:57Z</dcterms:modified>
</cp:coreProperties>
</file>