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0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3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6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FAAE-5883-E4BF-4127-406F59189A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2A1745-38A6-5E9A-D503-CEB2A926EC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25A9BA-2DF1-6E6A-D86A-C78A4181B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37DE87-B139-4A6B-0366-4F705D34B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FDD0-DA77-0DFC-FEDB-9BB1698CA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08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ABD53-9730-42E7-B2B6-9D2261C79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A5388D-FE1E-1249-F066-44C5BF599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A343E-7DAC-5B5C-F1CD-B58F50D85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7D0C35-B34E-AA96-EEE5-0B4F3429B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2CD60-A311-0C72-95E3-56B852A11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087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C0F291-93DA-983C-3D35-E0D682B4AF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D8E107-1B39-2DF2-583F-972332EE05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21FCC9-B771-6F84-675D-E07C34643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13A00-2A34-08DA-EC26-2F3906046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EA74D-1A11-AEA6-C7CA-198CA110F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678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58A86-3584-F190-3E52-61FE44871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5B0AF-DEF9-3659-A5EC-93C977D6C1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A0210-0B7B-AF4F-6DEE-360599472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DE6A07-A324-709C-193D-BC47E8519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EE789-BABC-251E-A519-3BD5F9EB4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724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89CB6-EF07-F824-BE7A-085BC78E6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E61AE4-17DD-31DB-68DB-D5DBF93B8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32075A-6719-BD5D-55EA-5B416E33A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5C2F6-3104-5CEA-5052-65DF283C5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81B64-6689-8DC0-2F4C-125E9AEC8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11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8624B-B28B-C701-DB9B-912E80529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7EB8-D644-9585-B9D9-C597559514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AF47AE-4E82-3A57-AFE6-BE3C9B96D7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E8F6D1-4838-BF67-7056-F98DE60FE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2869AC-427F-D024-36D2-BD6417988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1A49AE-D053-FA5C-DD0E-8F3A4BAB3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300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CADB3-F1FA-3FEA-F820-175E34047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9B4AF5-998E-8D22-3B54-AC73ED7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8E0EA0-B999-7BEA-21F6-C83DFE2113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09D1D7-76BC-D4F9-9675-BC245B0166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B7204C-D5D9-64AE-DE7A-4B653D0CAC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65388A-F095-E93B-E69C-4AC8C6E6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78ABAD-09E9-A5E6-525F-53AEFBDD1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ABCDA4-DF77-454A-3493-3999DB5FD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709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5779A-8012-ED6A-DA90-7E5770C65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BDF19E-52D2-8521-7A3F-EFF4E1D26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BA8664-C0AF-0794-5909-D491387DB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FD468D-0006-67C6-DB5D-C8A7B8BF6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540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7CC216-439B-8B39-8034-3D9EBD805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17412A-B1CA-76A7-0D5B-799112FBF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12392B-E999-6F74-E458-263592BD2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341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F0219-AA95-D34D-2442-78C8C95B1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36FD4-C3D0-4FA7-94B7-43E5FD139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F31C27-6CE2-9CE2-7742-B6DA052799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2DDEC6-9B8B-FECC-1A11-CF65BC628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EC7522-CE77-40E5-FD3E-EABE3A591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54A4F1-326A-66F5-8663-D57CF973B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97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49C0D-47EE-6FCF-EF70-18A75CB89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69D3B7-FAE4-2892-4FBB-EFADF25D2E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5A10F7-CA4B-584A-AFF2-AABFF8B81B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FCB1F1-C1D1-2BEB-91FD-805438D84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4DE937-1A18-ECDB-B4F9-40454479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463091-693C-C54B-403C-2C4C4FD68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85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0179DB-ECBE-10A6-9ED7-87544AE7F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962D9-AF70-0BB0-4295-A9D403EE21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78D28-D826-1945-3CF8-50AA2F25EF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4571D-29D5-884C-AD06-2B6B2B76D771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DD56-785A-CBA3-A3F2-B882D1FA84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A60392-2AE2-81C6-75B1-4EECEA999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CFF42-5CA6-4C43-BABD-845D787C9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94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C49D21A2-E4BE-637B-7F49-56DAC41EE368}"/>
              </a:ext>
            </a:extLst>
          </p:cNvPr>
          <p:cNvSpPr/>
          <p:nvPr/>
        </p:nvSpPr>
        <p:spPr bwMode="auto">
          <a:xfrm>
            <a:off x="7349905" y="1435235"/>
            <a:ext cx="588936" cy="588936"/>
          </a:xfrm>
          <a:prstGeom prst="ellipse">
            <a:avLst/>
          </a:prstGeom>
          <a:noFill/>
          <a:ln w="381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9D7870E-58EC-5B60-AF2E-12DC42B8B3F6}"/>
              </a:ext>
            </a:extLst>
          </p:cNvPr>
          <p:cNvSpPr/>
          <p:nvPr/>
        </p:nvSpPr>
        <p:spPr bwMode="auto">
          <a:xfrm>
            <a:off x="6802711" y="2555178"/>
            <a:ext cx="1683327" cy="798731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A0E8B7-7059-D950-1501-C1A839A82937}"/>
              </a:ext>
            </a:extLst>
          </p:cNvPr>
          <p:cNvSpPr txBox="1"/>
          <p:nvPr/>
        </p:nvSpPr>
        <p:spPr>
          <a:xfrm>
            <a:off x="6715045" y="2668116"/>
            <a:ext cx="1660711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2400" dirty="0"/>
              <a:t>Ticket Info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C829AF-4007-B835-D819-53C0998FA94E}"/>
              </a:ext>
            </a:extLst>
          </p:cNvPr>
          <p:cNvSpPr txBox="1"/>
          <p:nvPr/>
        </p:nvSpPr>
        <p:spPr>
          <a:xfrm>
            <a:off x="7115061" y="854992"/>
            <a:ext cx="966675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2400" dirty="0"/>
              <a:t>Start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83CABD0-100C-9222-39C2-AC0103A91B34}"/>
              </a:ext>
            </a:extLst>
          </p:cNvPr>
          <p:cNvCxnSpPr>
            <a:cxnSpLocks/>
            <a:stCxn id="4" idx="4"/>
            <a:endCxn id="5" idx="0"/>
          </p:cNvCxnSpPr>
          <p:nvPr/>
        </p:nvCxnSpPr>
        <p:spPr>
          <a:xfrm>
            <a:off x="7644373" y="2024171"/>
            <a:ext cx="2" cy="531007"/>
          </a:xfrm>
          <a:prstGeom prst="line">
            <a:avLst/>
          </a:prstGeom>
          <a:ln w="38100" cap="rnd">
            <a:solidFill>
              <a:srgbClr val="00B050"/>
            </a:solidFill>
            <a:headEnd type="none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12E5B99-00C5-E700-568D-C517988EF206}"/>
              </a:ext>
            </a:extLst>
          </p:cNvPr>
          <p:cNvSpPr/>
          <p:nvPr/>
        </p:nvSpPr>
        <p:spPr>
          <a:xfrm>
            <a:off x="1546944" y="356124"/>
            <a:ext cx="8516539" cy="6066447"/>
          </a:xfrm>
          <a:prstGeom prst="rect">
            <a:avLst/>
          </a:prstGeom>
          <a:noFill/>
          <a:ln w="12700">
            <a:solidFill>
              <a:srgbClr val="FF4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800" dirty="0">
                <a:solidFill>
                  <a:schemeClr val="tx1"/>
                </a:solidFill>
              </a:rPr>
              <a:t>Ticket Processor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FAA0EC5-FEB1-55A0-4947-D19087380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8523" y="365514"/>
            <a:ext cx="489478" cy="489478"/>
          </a:xfrm>
          <a:prstGeom prst="rect">
            <a:avLst/>
          </a:prstGeom>
        </p:spPr>
      </p:pic>
      <p:cxnSp>
        <p:nvCxnSpPr>
          <p:cNvPr id="11" name="Elbow Connector 10">
            <a:extLst>
              <a:ext uri="{FF2B5EF4-FFF2-40B4-BE49-F238E27FC236}">
                <a16:creationId xmlns:a16="http://schemas.microsoft.com/office/drawing/2014/main" id="{41C61935-1E81-6035-2326-7345D8CD000E}"/>
              </a:ext>
            </a:extLst>
          </p:cNvPr>
          <p:cNvCxnSpPr>
            <a:cxnSpLocks/>
            <a:endCxn id="33" idx="0"/>
          </p:cNvCxnSpPr>
          <p:nvPr/>
        </p:nvCxnSpPr>
        <p:spPr>
          <a:xfrm rot="16200000" flipH="1">
            <a:off x="7531480" y="3965339"/>
            <a:ext cx="2322934" cy="356352"/>
          </a:xfrm>
          <a:prstGeom prst="bentConnector3">
            <a:avLst>
              <a:gd name="adj1" fmla="val 50000"/>
            </a:avLst>
          </a:prstGeom>
          <a:ln w="38100" cap="rnd">
            <a:solidFill>
              <a:srgbClr val="00B050"/>
            </a:solidFill>
            <a:prstDash val="dash"/>
            <a:headEnd type="none"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002419DA-6059-A9C7-AB81-8E94F3D7E4E1}"/>
              </a:ext>
            </a:extLst>
          </p:cNvPr>
          <p:cNvSpPr/>
          <p:nvPr/>
        </p:nvSpPr>
        <p:spPr bwMode="auto">
          <a:xfrm>
            <a:off x="2256089" y="4913117"/>
            <a:ext cx="588936" cy="588936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F2416C-23A4-F6F1-B978-1DBE358B081E}"/>
              </a:ext>
            </a:extLst>
          </p:cNvPr>
          <p:cNvSpPr txBox="1"/>
          <p:nvPr/>
        </p:nvSpPr>
        <p:spPr>
          <a:xfrm>
            <a:off x="2112403" y="5442255"/>
            <a:ext cx="790666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2400" dirty="0"/>
              <a:t>Fail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215F341-82CA-F7F0-98FC-9BC23A804B9C}"/>
              </a:ext>
            </a:extLst>
          </p:cNvPr>
          <p:cNvSpPr/>
          <p:nvPr/>
        </p:nvSpPr>
        <p:spPr bwMode="auto">
          <a:xfrm>
            <a:off x="5509100" y="3669500"/>
            <a:ext cx="1683327" cy="798731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F1DAAD-9C2F-E514-6F3B-DCA3EE8BBC57}"/>
              </a:ext>
            </a:extLst>
          </p:cNvPr>
          <p:cNvSpPr txBox="1"/>
          <p:nvPr/>
        </p:nvSpPr>
        <p:spPr>
          <a:xfrm>
            <a:off x="5455899" y="3768933"/>
            <a:ext cx="1609351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2400" dirty="0"/>
              <a:t>1st failure</a:t>
            </a:r>
          </a:p>
        </p:txBody>
      </p:sp>
      <p:pic>
        <p:nvPicPr>
          <p:cNvPr id="16" name="Graphic 15" descr="Stopwatch">
            <a:extLst>
              <a:ext uri="{FF2B5EF4-FFF2-40B4-BE49-F238E27FC236}">
                <a16:creationId xmlns:a16="http://schemas.microsoft.com/office/drawing/2014/main" id="{EA00698A-ECCF-48A3-234D-64FFFC29C1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49127" y="4814489"/>
            <a:ext cx="619524" cy="61952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DCCE8D4-B5A7-9132-3885-CB06A2C3FFDD}"/>
              </a:ext>
            </a:extLst>
          </p:cNvPr>
          <p:cNvSpPr txBox="1"/>
          <p:nvPr/>
        </p:nvSpPr>
        <p:spPr>
          <a:xfrm>
            <a:off x="5688457" y="5368284"/>
            <a:ext cx="1332737" cy="5447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en-US" sz="1800" dirty="0"/>
              <a:t>Wait 3 sec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4D7D669-B8FF-EC54-97CB-B97FC2B4844C}"/>
              </a:ext>
            </a:extLst>
          </p:cNvPr>
          <p:cNvCxnSpPr>
            <a:cxnSpLocks/>
            <a:stCxn id="14" idx="2"/>
            <a:endCxn id="16" idx="0"/>
          </p:cNvCxnSpPr>
          <p:nvPr/>
        </p:nvCxnSpPr>
        <p:spPr>
          <a:xfrm>
            <a:off x="6350764" y="4468231"/>
            <a:ext cx="8125" cy="346258"/>
          </a:xfrm>
          <a:prstGeom prst="line">
            <a:avLst/>
          </a:prstGeom>
          <a:ln w="38100" cap="rnd">
            <a:solidFill>
              <a:srgbClr val="00B050"/>
            </a:solidFill>
            <a:headEnd type="none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>
            <a:extLst>
              <a:ext uri="{FF2B5EF4-FFF2-40B4-BE49-F238E27FC236}">
                <a16:creationId xmlns:a16="http://schemas.microsoft.com/office/drawing/2014/main" id="{15E5D76A-C93D-B8EC-77FE-8343FA2B5041}"/>
              </a:ext>
            </a:extLst>
          </p:cNvPr>
          <p:cNvCxnSpPr>
            <a:cxnSpLocks/>
            <a:stCxn id="16" idx="3"/>
            <a:endCxn id="5" idx="2"/>
          </p:cNvCxnSpPr>
          <p:nvPr/>
        </p:nvCxnSpPr>
        <p:spPr>
          <a:xfrm flipV="1">
            <a:off x="6668651" y="3353909"/>
            <a:ext cx="975724" cy="1770342"/>
          </a:xfrm>
          <a:prstGeom prst="bentConnector2">
            <a:avLst/>
          </a:prstGeom>
          <a:ln w="38100" cap="rnd">
            <a:solidFill>
              <a:srgbClr val="00B050"/>
            </a:solidFill>
            <a:headEnd type="none"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06953EC-BE11-F93A-91D4-B0FDE4369C85}"/>
              </a:ext>
            </a:extLst>
          </p:cNvPr>
          <p:cNvSpPr txBox="1"/>
          <p:nvPr/>
        </p:nvSpPr>
        <p:spPr>
          <a:xfrm>
            <a:off x="8411036" y="2552700"/>
            <a:ext cx="1087477" cy="5447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en-US" sz="1800" dirty="0"/>
              <a:t>Success</a:t>
            </a:r>
          </a:p>
        </p:txBody>
      </p: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E74D18FF-28F9-C5C6-FAF6-6105E37E6C17}"/>
              </a:ext>
            </a:extLst>
          </p:cNvPr>
          <p:cNvCxnSpPr>
            <a:cxnSpLocks/>
            <a:stCxn id="6" idx="1"/>
            <a:endCxn id="14" idx="0"/>
          </p:cNvCxnSpPr>
          <p:nvPr/>
        </p:nvCxnSpPr>
        <p:spPr>
          <a:xfrm rot="10800000" flipV="1">
            <a:off x="6350765" y="2982048"/>
            <a:ext cx="364281" cy="687452"/>
          </a:xfrm>
          <a:prstGeom prst="bentConnector2">
            <a:avLst/>
          </a:prstGeom>
          <a:ln w="38100" cap="rnd">
            <a:solidFill>
              <a:srgbClr val="00B050"/>
            </a:solidFill>
            <a:headEnd type="none"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4F8FEC3-DD9C-C185-B8BB-5BDFC6E7C962}"/>
              </a:ext>
            </a:extLst>
          </p:cNvPr>
          <p:cNvSpPr/>
          <p:nvPr/>
        </p:nvSpPr>
        <p:spPr bwMode="auto">
          <a:xfrm>
            <a:off x="3601177" y="3669500"/>
            <a:ext cx="1683327" cy="798731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3439ECF-052C-358A-D182-9A9DD6E9D93A}"/>
              </a:ext>
            </a:extLst>
          </p:cNvPr>
          <p:cNvSpPr txBox="1"/>
          <p:nvPr/>
        </p:nvSpPr>
        <p:spPr>
          <a:xfrm>
            <a:off x="3456863" y="3768933"/>
            <a:ext cx="1713802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2400" dirty="0"/>
              <a:t>2nd failure</a:t>
            </a:r>
          </a:p>
        </p:txBody>
      </p:sp>
      <p:pic>
        <p:nvPicPr>
          <p:cNvPr id="24" name="Graphic 23" descr="Stopwatch">
            <a:extLst>
              <a:ext uri="{FF2B5EF4-FFF2-40B4-BE49-F238E27FC236}">
                <a16:creationId xmlns:a16="http://schemas.microsoft.com/office/drawing/2014/main" id="{DB24098C-A179-E843-6D8A-479C222B6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4572" y="4852468"/>
            <a:ext cx="619524" cy="61952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384C5E2-C4EB-13D3-4F70-66240C18C237}"/>
              </a:ext>
            </a:extLst>
          </p:cNvPr>
          <p:cNvSpPr txBox="1"/>
          <p:nvPr/>
        </p:nvSpPr>
        <p:spPr>
          <a:xfrm>
            <a:off x="3677605" y="5381584"/>
            <a:ext cx="1507464" cy="5447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en-US" sz="1800" dirty="0"/>
              <a:t>Wait 4.5 sec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44A7F9E-40A4-2530-D718-5EE146F21F6E}"/>
              </a:ext>
            </a:extLst>
          </p:cNvPr>
          <p:cNvCxnSpPr>
            <a:cxnSpLocks/>
            <a:stCxn id="22" idx="2"/>
            <a:endCxn id="24" idx="0"/>
          </p:cNvCxnSpPr>
          <p:nvPr/>
        </p:nvCxnSpPr>
        <p:spPr>
          <a:xfrm flipH="1">
            <a:off x="4434334" y="4468231"/>
            <a:ext cx="8507" cy="384237"/>
          </a:xfrm>
          <a:prstGeom prst="line">
            <a:avLst/>
          </a:prstGeom>
          <a:ln w="38100" cap="rnd">
            <a:solidFill>
              <a:srgbClr val="00B050"/>
            </a:solidFill>
            <a:headEnd type="none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>
            <a:extLst>
              <a:ext uri="{FF2B5EF4-FFF2-40B4-BE49-F238E27FC236}">
                <a16:creationId xmlns:a16="http://schemas.microsoft.com/office/drawing/2014/main" id="{8EE86080-44BA-2F43-26C3-F6F253E9D16A}"/>
              </a:ext>
            </a:extLst>
          </p:cNvPr>
          <p:cNvCxnSpPr>
            <a:cxnSpLocks/>
            <a:stCxn id="25" idx="2"/>
            <a:endCxn id="5" idx="2"/>
          </p:cNvCxnSpPr>
          <p:nvPr/>
        </p:nvCxnSpPr>
        <p:spPr>
          <a:xfrm rot="5400000" flipH="1" flipV="1">
            <a:off x="4751636" y="3033610"/>
            <a:ext cx="2572440" cy="3213038"/>
          </a:xfrm>
          <a:prstGeom prst="bentConnector3">
            <a:avLst>
              <a:gd name="adj1" fmla="val -8887"/>
            </a:avLst>
          </a:prstGeom>
          <a:ln w="38100" cap="rnd">
            <a:solidFill>
              <a:srgbClr val="00B050"/>
            </a:solidFill>
            <a:headEnd type="none"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>
            <a:extLst>
              <a:ext uri="{FF2B5EF4-FFF2-40B4-BE49-F238E27FC236}">
                <a16:creationId xmlns:a16="http://schemas.microsoft.com/office/drawing/2014/main" id="{5E84539A-D66D-C9C0-C3D8-D8C8D9B1AFA2}"/>
              </a:ext>
            </a:extLst>
          </p:cNvPr>
          <p:cNvCxnSpPr>
            <a:cxnSpLocks/>
            <a:stCxn id="6" idx="1"/>
            <a:endCxn id="22" idx="0"/>
          </p:cNvCxnSpPr>
          <p:nvPr/>
        </p:nvCxnSpPr>
        <p:spPr>
          <a:xfrm rot="10800000" flipV="1">
            <a:off x="4442841" y="2982048"/>
            <a:ext cx="2272204" cy="687452"/>
          </a:xfrm>
          <a:prstGeom prst="bentConnector2">
            <a:avLst/>
          </a:prstGeom>
          <a:ln w="38100" cap="rnd">
            <a:solidFill>
              <a:srgbClr val="00B050"/>
            </a:solidFill>
            <a:headEnd type="none"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89AABDC3-B0C7-23F3-DE49-78BCA26ED8B3}"/>
              </a:ext>
            </a:extLst>
          </p:cNvPr>
          <p:cNvSpPr/>
          <p:nvPr/>
        </p:nvSpPr>
        <p:spPr bwMode="auto">
          <a:xfrm>
            <a:off x="1692438" y="3669500"/>
            <a:ext cx="1683327" cy="798731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BC9939-2A78-5126-BC8A-61A6D3582677}"/>
              </a:ext>
            </a:extLst>
          </p:cNvPr>
          <p:cNvSpPr txBox="1"/>
          <p:nvPr/>
        </p:nvSpPr>
        <p:spPr>
          <a:xfrm>
            <a:off x="1548124" y="3768933"/>
            <a:ext cx="1655068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2400" dirty="0"/>
              <a:t>3rd failure</a:t>
            </a:r>
          </a:p>
        </p:txBody>
      </p:sp>
      <p:cxnSp>
        <p:nvCxnSpPr>
          <p:cNvPr id="31" name="Elbow Connector 30">
            <a:extLst>
              <a:ext uri="{FF2B5EF4-FFF2-40B4-BE49-F238E27FC236}">
                <a16:creationId xmlns:a16="http://schemas.microsoft.com/office/drawing/2014/main" id="{0FA5B80C-E240-86EF-62DB-C1874F6DFF1A}"/>
              </a:ext>
            </a:extLst>
          </p:cNvPr>
          <p:cNvCxnSpPr>
            <a:cxnSpLocks/>
            <a:stCxn id="6" idx="1"/>
            <a:endCxn id="29" idx="0"/>
          </p:cNvCxnSpPr>
          <p:nvPr/>
        </p:nvCxnSpPr>
        <p:spPr>
          <a:xfrm rot="10800000" flipV="1">
            <a:off x="2534103" y="2982048"/>
            <a:ext cx="4180943" cy="687452"/>
          </a:xfrm>
          <a:prstGeom prst="bentConnector2">
            <a:avLst/>
          </a:prstGeom>
          <a:ln w="38100" cap="rnd">
            <a:solidFill>
              <a:srgbClr val="00B050"/>
            </a:solidFill>
            <a:headEnd type="none"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4E08558-3765-BBD9-9B76-47C8E63C8743}"/>
              </a:ext>
            </a:extLst>
          </p:cNvPr>
          <p:cNvCxnSpPr>
            <a:cxnSpLocks/>
            <a:stCxn id="29" idx="2"/>
            <a:endCxn id="12" idx="0"/>
          </p:cNvCxnSpPr>
          <p:nvPr/>
        </p:nvCxnSpPr>
        <p:spPr>
          <a:xfrm>
            <a:off x="2534102" y="4468231"/>
            <a:ext cx="16455" cy="444886"/>
          </a:xfrm>
          <a:prstGeom prst="line">
            <a:avLst/>
          </a:prstGeom>
          <a:ln w="38100" cap="rnd">
            <a:solidFill>
              <a:srgbClr val="00B050"/>
            </a:solidFill>
            <a:headEnd type="none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6D11F938-29F1-B3E8-6FF7-A2F41B0E2792}"/>
              </a:ext>
            </a:extLst>
          </p:cNvPr>
          <p:cNvSpPr/>
          <p:nvPr/>
        </p:nvSpPr>
        <p:spPr bwMode="auto">
          <a:xfrm>
            <a:off x="7803765" y="5304982"/>
            <a:ext cx="2134715" cy="798731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F5164B6-A7CF-A890-8932-4E46FF9AD1B3}"/>
              </a:ext>
            </a:extLst>
          </p:cNvPr>
          <p:cNvSpPr txBox="1"/>
          <p:nvPr/>
        </p:nvSpPr>
        <p:spPr>
          <a:xfrm>
            <a:off x="7664750" y="5420398"/>
            <a:ext cx="2174891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2400" dirty="0"/>
              <a:t>Get Sentiment</a:t>
            </a:r>
          </a:p>
        </p:txBody>
      </p:sp>
    </p:spTree>
    <p:extLst>
      <p:ext uri="{BB962C8B-B14F-4D97-AF65-F5344CB8AC3E}">
        <p14:creationId xmlns:p14="http://schemas.microsoft.com/office/powerpoint/2010/main" val="3336401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6BCDC1-C2C4-F1BF-9A1B-26D4EF3DB7C4}"/>
              </a:ext>
            </a:extLst>
          </p:cNvPr>
          <p:cNvCxnSpPr>
            <a:cxnSpLocks/>
          </p:cNvCxnSpPr>
          <p:nvPr/>
        </p:nvCxnSpPr>
        <p:spPr>
          <a:xfrm flipH="1">
            <a:off x="3811636" y="2219115"/>
            <a:ext cx="24252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016D0F5-EDC4-4D46-E0E3-FEE13A0CBCA6}"/>
              </a:ext>
            </a:extLst>
          </p:cNvPr>
          <p:cNvCxnSpPr>
            <a:cxnSpLocks/>
          </p:cNvCxnSpPr>
          <p:nvPr/>
        </p:nvCxnSpPr>
        <p:spPr>
          <a:xfrm>
            <a:off x="3838365" y="2578464"/>
            <a:ext cx="41838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0F9C6EA-0BCF-6280-94F7-C7A65CC366A6}"/>
              </a:ext>
            </a:extLst>
          </p:cNvPr>
          <p:cNvCxnSpPr>
            <a:cxnSpLocks/>
          </p:cNvCxnSpPr>
          <p:nvPr/>
        </p:nvCxnSpPr>
        <p:spPr>
          <a:xfrm>
            <a:off x="8027084" y="2219827"/>
            <a:ext cx="9728" cy="3353067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0BD3C4B-D657-4699-4F9B-13F7437280D2}"/>
              </a:ext>
            </a:extLst>
          </p:cNvPr>
          <p:cNvCxnSpPr>
            <a:cxnSpLocks/>
          </p:cNvCxnSpPr>
          <p:nvPr/>
        </p:nvCxnSpPr>
        <p:spPr>
          <a:xfrm flipH="1">
            <a:off x="3823762" y="2902409"/>
            <a:ext cx="4213050" cy="22685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2327686-2604-0ECF-63A2-30D32174410A}"/>
              </a:ext>
            </a:extLst>
          </p:cNvPr>
          <p:cNvSpPr txBox="1"/>
          <p:nvPr/>
        </p:nvSpPr>
        <p:spPr>
          <a:xfrm>
            <a:off x="5132784" y="2243462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Request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39FABB9-E6BE-E379-D933-08B140573E91}"/>
              </a:ext>
            </a:extLst>
          </p:cNvPr>
          <p:cNvSpPr txBox="1"/>
          <p:nvPr/>
        </p:nvSpPr>
        <p:spPr>
          <a:xfrm>
            <a:off x="5132784" y="2635754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solidFill>
                  <a:srgbClr val="FF0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Error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B9CB0915-6710-89C1-4809-20D45984F427}"/>
              </a:ext>
            </a:extLst>
          </p:cNvPr>
          <p:cNvCxnSpPr>
            <a:cxnSpLocks/>
          </p:cNvCxnSpPr>
          <p:nvPr/>
        </p:nvCxnSpPr>
        <p:spPr>
          <a:xfrm>
            <a:off x="3838365" y="3499077"/>
            <a:ext cx="41838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21BA134C-C486-B59B-CAD4-FA941E54B67B}"/>
              </a:ext>
            </a:extLst>
          </p:cNvPr>
          <p:cNvSpPr txBox="1"/>
          <p:nvPr/>
        </p:nvSpPr>
        <p:spPr>
          <a:xfrm>
            <a:off x="5132784" y="3164075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Retry request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990CA25-0630-95CE-288C-0779EDFA1F66}"/>
              </a:ext>
            </a:extLst>
          </p:cNvPr>
          <p:cNvCxnSpPr>
            <a:cxnSpLocks/>
          </p:cNvCxnSpPr>
          <p:nvPr/>
        </p:nvCxnSpPr>
        <p:spPr>
          <a:xfrm flipH="1">
            <a:off x="3823762" y="3803883"/>
            <a:ext cx="4213050" cy="22685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8E62699-3EF5-409E-14F6-D136D264FDDF}"/>
              </a:ext>
            </a:extLst>
          </p:cNvPr>
          <p:cNvSpPr txBox="1"/>
          <p:nvPr/>
        </p:nvSpPr>
        <p:spPr>
          <a:xfrm>
            <a:off x="5132784" y="3537228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solidFill>
                  <a:srgbClr val="FF0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Error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89F98A6-EFAC-D93A-9AD6-E6EE8087A82E}"/>
              </a:ext>
            </a:extLst>
          </p:cNvPr>
          <p:cNvCxnSpPr>
            <a:cxnSpLocks/>
          </p:cNvCxnSpPr>
          <p:nvPr/>
        </p:nvCxnSpPr>
        <p:spPr>
          <a:xfrm>
            <a:off x="3838365" y="4454034"/>
            <a:ext cx="4183844" cy="0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E98F606-86CF-5BF7-6F28-B22DF7F84C0D}"/>
              </a:ext>
            </a:extLst>
          </p:cNvPr>
          <p:cNvCxnSpPr>
            <a:cxnSpLocks/>
          </p:cNvCxnSpPr>
          <p:nvPr/>
        </p:nvCxnSpPr>
        <p:spPr>
          <a:xfrm flipH="1">
            <a:off x="3823762" y="4777979"/>
            <a:ext cx="4213050" cy="22685"/>
          </a:xfrm>
          <a:prstGeom prst="straightConnector1">
            <a:avLst/>
          </a:prstGeom>
          <a:ln w="19050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5DA3A11F-1E1E-DAE8-1051-25BE5FF3C894}"/>
              </a:ext>
            </a:extLst>
          </p:cNvPr>
          <p:cNvSpPr txBox="1"/>
          <p:nvPr/>
        </p:nvSpPr>
        <p:spPr>
          <a:xfrm>
            <a:off x="5132784" y="4119032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Retry request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BCCBBEE-E55E-4FC4-7FF6-FAE236F0F6CF}"/>
              </a:ext>
            </a:extLst>
          </p:cNvPr>
          <p:cNvSpPr txBox="1"/>
          <p:nvPr/>
        </p:nvSpPr>
        <p:spPr>
          <a:xfrm>
            <a:off x="5132784" y="4500980"/>
            <a:ext cx="1595006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B05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Success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DC1202ED-D9DC-6824-0862-EEE09CDDF669}"/>
              </a:ext>
            </a:extLst>
          </p:cNvPr>
          <p:cNvSpPr/>
          <p:nvPr/>
        </p:nvSpPr>
        <p:spPr>
          <a:xfrm>
            <a:off x="3023803" y="1680798"/>
            <a:ext cx="1800000" cy="53760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   Service A</a:t>
            </a:r>
          </a:p>
        </p:txBody>
      </p:sp>
      <p:sp>
        <p:nvSpPr>
          <p:cNvPr id="50" name="Hexagon 49">
            <a:extLst>
              <a:ext uri="{FF2B5EF4-FFF2-40B4-BE49-F238E27FC236}">
                <a16:creationId xmlns:a16="http://schemas.microsoft.com/office/drawing/2014/main" id="{207A6C21-3FC2-FDBA-E7DF-B31CD79B5B4B}"/>
              </a:ext>
            </a:extLst>
          </p:cNvPr>
          <p:cNvSpPr/>
          <p:nvPr/>
        </p:nvSpPr>
        <p:spPr>
          <a:xfrm>
            <a:off x="3102311" y="1789505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15852A41-59F5-BD86-599E-46AAAF8F126C}"/>
              </a:ext>
            </a:extLst>
          </p:cNvPr>
          <p:cNvSpPr/>
          <p:nvPr/>
        </p:nvSpPr>
        <p:spPr>
          <a:xfrm>
            <a:off x="7124686" y="1662105"/>
            <a:ext cx="1800000" cy="536400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Service B</a:t>
            </a:r>
          </a:p>
        </p:txBody>
      </p:sp>
      <p:sp>
        <p:nvSpPr>
          <p:cNvPr id="52" name="Hexagon 51">
            <a:extLst>
              <a:ext uri="{FF2B5EF4-FFF2-40B4-BE49-F238E27FC236}">
                <a16:creationId xmlns:a16="http://schemas.microsoft.com/office/drawing/2014/main" id="{E158CFC7-EF62-40D4-D55E-07C053BFF81B}"/>
              </a:ext>
            </a:extLst>
          </p:cNvPr>
          <p:cNvSpPr/>
          <p:nvPr/>
        </p:nvSpPr>
        <p:spPr>
          <a:xfrm>
            <a:off x="7169574" y="1787001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CCA0E6-EC37-7E7C-B4F4-7538A8FCF78B}"/>
              </a:ext>
            </a:extLst>
          </p:cNvPr>
          <p:cNvSpPr txBox="1"/>
          <p:nvPr/>
        </p:nvSpPr>
        <p:spPr>
          <a:xfrm>
            <a:off x="462337" y="15411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9141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7">
            <a:extLst>
              <a:ext uri="{FF2B5EF4-FFF2-40B4-BE49-F238E27FC236}">
                <a16:creationId xmlns:a16="http://schemas.microsoft.com/office/drawing/2014/main" id="{C2055EBF-C912-233E-642E-71BC1A9E4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073" y="1328737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4421B2E8-4E53-F2EF-78A8-0E5CB0CD5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505" y="1873689"/>
            <a:ext cx="1506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Ticket Info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94F85B-0C5E-3E15-62C3-3D8EC245A993}"/>
              </a:ext>
            </a:extLst>
          </p:cNvPr>
          <p:cNvSpPr/>
          <p:nvPr/>
        </p:nvSpPr>
        <p:spPr>
          <a:xfrm>
            <a:off x="2272145" y="1164646"/>
            <a:ext cx="6668655" cy="4364618"/>
          </a:xfrm>
          <a:prstGeom prst="rect">
            <a:avLst/>
          </a:prstGeom>
          <a:noFill/>
          <a:ln w="12700">
            <a:solidFill>
              <a:srgbClr val="CD2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CD2264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Ticket processor</a:t>
            </a:r>
          </a:p>
        </p:txBody>
      </p:sp>
      <p:pic>
        <p:nvPicPr>
          <p:cNvPr id="5" name="Graphic 21">
            <a:extLst>
              <a:ext uri="{FF2B5EF4-FFF2-40B4-BE49-F238E27FC236}">
                <a16:creationId xmlns:a16="http://schemas.microsoft.com/office/drawing/2014/main" id="{F7A9D3BF-17AE-2180-A989-C41592764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145" y="1164645"/>
            <a:ext cx="3302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AA9F3D13-E01F-BBB9-EE1F-D0FA0AB19EC3}"/>
              </a:ext>
            </a:extLst>
          </p:cNvPr>
          <p:cNvCxnSpPr>
            <a:cxnSpLocks/>
            <a:stCxn id="3" idx="2"/>
            <a:endCxn id="11" idx="0"/>
          </p:cNvCxnSpPr>
          <p:nvPr/>
        </p:nvCxnSpPr>
        <p:spPr>
          <a:xfrm rot="5400000">
            <a:off x="5819046" y="2497772"/>
            <a:ext cx="1334147" cy="1009311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7D42342-FA89-5BB2-D333-D80917D63B2C}"/>
              </a:ext>
            </a:extLst>
          </p:cNvPr>
          <p:cNvSpPr/>
          <p:nvPr/>
        </p:nvSpPr>
        <p:spPr bwMode="auto">
          <a:xfrm>
            <a:off x="5471538" y="3669501"/>
            <a:ext cx="1019850" cy="619524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B1F22C-46DA-27E3-6EAC-29D1B4F76F0E}"/>
              </a:ext>
            </a:extLst>
          </p:cNvPr>
          <p:cNvSpPr txBox="1"/>
          <p:nvPr/>
        </p:nvSpPr>
        <p:spPr>
          <a:xfrm>
            <a:off x="5444938" y="3768933"/>
            <a:ext cx="1073051" cy="4616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1st failure</a:t>
            </a:r>
          </a:p>
        </p:txBody>
      </p:sp>
      <p:pic>
        <p:nvPicPr>
          <p:cNvPr id="13" name="Graphic 12" descr="Stopwatch">
            <a:extLst>
              <a:ext uri="{FF2B5EF4-FFF2-40B4-BE49-F238E27FC236}">
                <a16:creationId xmlns:a16="http://schemas.microsoft.com/office/drawing/2014/main" id="{2873B327-EF9A-D16E-413E-F467779FEA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71701" y="4471581"/>
            <a:ext cx="619524" cy="61952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87FF8E8-65A7-C80C-7367-5CCC4ABF0B85}"/>
              </a:ext>
            </a:extLst>
          </p:cNvPr>
          <p:cNvSpPr txBox="1"/>
          <p:nvPr/>
        </p:nvSpPr>
        <p:spPr>
          <a:xfrm>
            <a:off x="5441732" y="4920259"/>
            <a:ext cx="1079462" cy="4616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Wait 3 sec</a:t>
            </a:r>
          </a:p>
        </p:txBody>
      </p: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0387B72-7447-7332-37FE-A2AC7153425D}"/>
              </a:ext>
            </a:extLst>
          </p:cNvPr>
          <p:cNvCxnSpPr>
            <a:cxnSpLocks/>
            <a:stCxn id="3" idx="2"/>
            <a:endCxn id="17" idx="0"/>
          </p:cNvCxnSpPr>
          <p:nvPr/>
        </p:nvCxnSpPr>
        <p:spPr>
          <a:xfrm rot="5400000">
            <a:off x="5113899" y="1792625"/>
            <a:ext cx="1334147" cy="2419604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D346D37-30B0-A1C9-E7FF-5C61A3B82291}"/>
              </a:ext>
            </a:extLst>
          </p:cNvPr>
          <p:cNvSpPr/>
          <p:nvPr/>
        </p:nvSpPr>
        <p:spPr bwMode="auto">
          <a:xfrm>
            <a:off x="4061245" y="3669501"/>
            <a:ext cx="1019850" cy="619524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E80E5C-9B56-67D0-E5CC-F5AF49713085}"/>
              </a:ext>
            </a:extLst>
          </p:cNvPr>
          <p:cNvSpPr txBox="1"/>
          <p:nvPr/>
        </p:nvSpPr>
        <p:spPr>
          <a:xfrm>
            <a:off x="4034645" y="3768933"/>
            <a:ext cx="1129155" cy="4616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2nd failure</a:t>
            </a:r>
          </a:p>
        </p:txBody>
      </p:sp>
      <p:pic>
        <p:nvPicPr>
          <p:cNvPr id="19" name="Graphic 18" descr="Stopwatch">
            <a:extLst>
              <a:ext uri="{FF2B5EF4-FFF2-40B4-BE49-F238E27FC236}">
                <a16:creationId xmlns:a16="http://schemas.microsoft.com/office/drawing/2014/main" id="{D7E282EE-AD49-E6B3-20C2-5024C9C88A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61408" y="4471581"/>
            <a:ext cx="619524" cy="61952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032E68F-6167-01B0-6997-93079CE8C09E}"/>
              </a:ext>
            </a:extLst>
          </p:cNvPr>
          <p:cNvSpPr txBox="1"/>
          <p:nvPr/>
        </p:nvSpPr>
        <p:spPr>
          <a:xfrm>
            <a:off x="3967319" y="4920259"/>
            <a:ext cx="1207703" cy="4616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Wait 4.5 sec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8EB637A-B065-2260-85E0-7180C0ACC135}"/>
              </a:ext>
            </a:extLst>
          </p:cNvPr>
          <p:cNvSpPr/>
          <p:nvPr/>
        </p:nvSpPr>
        <p:spPr bwMode="auto">
          <a:xfrm>
            <a:off x="2647745" y="3669501"/>
            <a:ext cx="1019850" cy="619524"/>
          </a:xfrm>
          <a:prstGeom prst="roundRect">
            <a:avLst/>
          </a:prstGeom>
          <a:noFill/>
          <a:ln w="19050">
            <a:solidFill>
              <a:schemeClr val="accent4"/>
            </a:solidFill>
            <a:prstDash val="dash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367BB28-C8CC-9172-7C2B-7514F42C8FDC}"/>
              </a:ext>
            </a:extLst>
          </p:cNvPr>
          <p:cNvSpPr txBox="1"/>
          <p:nvPr/>
        </p:nvSpPr>
        <p:spPr>
          <a:xfrm>
            <a:off x="2621145" y="3768933"/>
            <a:ext cx="1097095" cy="4616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3rd failure</a:t>
            </a:r>
          </a:p>
        </p:txBody>
      </p:sp>
      <p:cxnSp>
        <p:nvCxnSpPr>
          <p:cNvPr id="24" name="Elbow Connector 23">
            <a:extLst>
              <a:ext uri="{FF2B5EF4-FFF2-40B4-BE49-F238E27FC236}">
                <a16:creationId xmlns:a16="http://schemas.microsoft.com/office/drawing/2014/main" id="{6C3A12A6-7BA2-81BD-A445-F9282E3DA36F}"/>
              </a:ext>
            </a:extLst>
          </p:cNvPr>
          <p:cNvCxnSpPr>
            <a:cxnSpLocks/>
            <a:stCxn id="3" idx="2"/>
            <a:endCxn id="22" idx="0"/>
          </p:cNvCxnSpPr>
          <p:nvPr/>
        </p:nvCxnSpPr>
        <p:spPr>
          <a:xfrm rot="5400000">
            <a:off x="4407149" y="1085875"/>
            <a:ext cx="1334147" cy="3833104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Graphic 7">
            <a:extLst>
              <a:ext uri="{FF2B5EF4-FFF2-40B4-BE49-F238E27FC236}">
                <a16:creationId xmlns:a16="http://schemas.microsoft.com/office/drawing/2014/main" id="{58C2DED1-70C8-DD33-627B-35DEF141E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600" y="3669501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11">
            <a:extLst>
              <a:ext uri="{FF2B5EF4-FFF2-40B4-BE49-F238E27FC236}">
                <a16:creationId xmlns:a16="http://schemas.microsoft.com/office/drawing/2014/main" id="{AE88836B-DEC1-17BC-4817-0CCA54CD0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5032" y="4214453"/>
            <a:ext cx="1506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Get sentiment</a:t>
            </a:r>
          </a:p>
        </p:txBody>
      </p:sp>
      <p:cxnSp>
        <p:nvCxnSpPr>
          <p:cNvPr id="29" name="Elbow Connector 28">
            <a:extLst>
              <a:ext uri="{FF2B5EF4-FFF2-40B4-BE49-F238E27FC236}">
                <a16:creationId xmlns:a16="http://schemas.microsoft.com/office/drawing/2014/main" id="{4BB44803-FA9F-E646-41DC-FAD34412A3A4}"/>
              </a:ext>
            </a:extLst>
          </p:cNvPr>
          <p:cNvCxnSpPr>
            <a:cxnSpLocks/>
            <a:stCxn id="3" idx="2"/>
            <a:endCxn id="27" idx="0"/>
          </p:cNvCxnSpPr>
          <p:nvPr/>
        </p:nvCxnSpPr>
        <p:spPr>
          <a:xfrm rot="16200000" flipH="1">
            <a:off x="6962464" y="2363664"/>
            <a:ext cx="1334147" cy="1277526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B4B897B-47F5-C033-A6F7-576488C8AE81}"/>
              </a:ext>
            </a:extLst>
          </p:cNvPr>
          <p:cNvSpPr txBox="1"/>
          <p:nvPr/>
        </p:nvSpPr>
        <p:spPr>
          <a:xfrm>
            <a:off x="7055051" y="2606720"/>
            <a:ext cx="899926" cy="4616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en-US" sz="1200" i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Success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106FB07D-D03E-5A2B-BEF6-81280B026D83}"/>
              </a:ext>
            </a:extLst>
          </p:cNvPr>
          <p:cNvSpPr/>
          <p:nvPr/>
        </p:nvSpPr>
        <p:spPr bwMode="auto">
          <a:xfrm>
            <a:off x="2923670" y="4510399"/>
            <a:ext cx="468000" cy="468000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F9A0DBF-AFBE-D3AE-585A-0A9283630BAC}"/>
              </a:ext>
            </a:extLst>
          </p:cNvPr>
          <p:cNvSpPr txBox="1"/>
          <p:nvPr/>
        </p:nvSpPr>
        <p:spPr>
          <a:xfrm>
            <a:off x="2851176" y="4911023"/>
            <a:ext cx="612988" cy="4616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Fail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9496BD6-27B2-119E-DFEB-2D32006EC843}"/>
              </a:ext>
            </a:extLst>
          </p:cNvPr>
          <p:cNvCxnSpPr>
            <a:cxnSpLocks/>
            <a:stCxn id="33" idx="0"/>
            <a:endCxn id="22" idx="2"/>
          </p:cNvCxnSpPr>
          <p:nvPr/>
        </p:nvCxnSpPr>
        <p:spPr>
          <a:xfrm flipV="1">
            <a:off x="3157670" y="4289025"/>
            <a:ext cx="0" cy="221374"/>
          </a:xfrm>
          <a:prstGeom prst="straightConnector1">
            <a:avLst/>
          </a:prstGeom>
          <a:ln w="12700">
            <a:solidFill>
              <a:schemeClr val="tx2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487BC13-80B0-D924-2DF3-DDE1803DC685}"/>
              </a:ext>
            </a:extLst>
          </p:cNvPr>
          <p:cNvCxnSpPr>
            <a:cxnSpLocks/>
            <a:stCxn id="19" idx="0"/>
            <a:endCxn id="17" idx="2"/>
          </p:cNvCxnSpPr>
          <p:nvPr/>
        </p:nvCxnSpPr>
        <p:spPr>
          <a:xfrm flipV="1">
            <a:off x="4571170" y="4289025"/>
            <a:ext cx="0" cy="182556"/>
          </a:xfrm>
          <a:prstGeom prst="straightConnector1">
            <a:avLst/>
          </a:prstGeom>
          <a:ln w="12700">
            <a:solidFill>
              <a:schemeClr val="tx2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D1E4298B-9894-F26E-177F-B8234E62F527}"/>
              </a:ext>
            </a:extLst>
          </p:cNvPr>
          <p:cNvCxnSpPr>
            <a:cxnSpLocks/>
            <a:stCxn id="13" idx="0"/>
            <a:endCxn id="11" idx="2"/>
          </p:cNvCxnSpPr>
          <p:nvPr/>
        </p:nvCxnSpPr>
        <p:spPr>
          <a:xfrm flipV="1">
            <a:off x="5981463" y="4289025"/>
            <a:ext cx="0" cy="182556"/>
          </a:xfrm>
          <a:prstGeom prst="straightConnector1">
            <a:avLst/>
          </a:prstGeom>
          <a:ln w="12700">
            <a:solidFill>
              <a:schemeClr val="tx2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6215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</TotalTime>
  <Words>58</Words>
  <Application>Microsoft Macintosh PowerPoint</Application>
  <PresentationFormat>Widescreen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Amazon Ember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20</cp:revision>
  <dcterms:created xsi:type="dcterms:W3CDTF">2022-10-13T06:27:12Z</dcterms:created>
  <dcterms:modified xsi:type="dcterms:W3CDTF">2023-03-31T07:19:54Z</dcterms:modified>
</cp:coreProperties>
</file>