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53"/>
    <p:restoredTop sz="94721"/>
  </p:normalViewPr>
  <p:slideViewPr>
    <p:cSldViewPr snapToGrid="0" snapToObjects="1">
      <p:cViewPr varScale="1">
        <p:scale>
          <a:sx n="91" d="100"/>
          <a:sy n="91" d="100"/>
        </p:scale>
        <p:origin x="20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embedded-models-using-sagemaker-on-aws-marketplace/embedded-models-using-sagemaker-on-aws-marketplace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858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Embedded ML models using Amazon </a:t>
            </a:r>
            <a:r>
              <a:rPr lang="en-US" sz="2000" b="1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</a:t>
            </a:r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on AWS Marketplace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A955158-F396-1ABD-A50C-E17C615E791D}"/>
              </a:ext>
            </a:extLst>
          </p:cNvPr>
          <p:cNvSpPr/>
          <p:nvPr/>
        </p:nvSpPr>
        <p:spPr>
          <a:xfrm>
            <a:off x="2950231" y="1089789"/>
            <a:ext cx="7400771" cy="5198468"/>
          </a:xfrm>
          <a:prstGeom prst="rect">
            <a:avLst/>
          </a:prstGeom>
          <a:noFill/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" algn="l"/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86D02F-49A2-E304-6E8A-66C9C6200117}"/>
              </a:ext>
            </a:extLst>
          </p:cNvPr>
          <p:cNvSpPr/>
          <p:nvPr/>
        </p:nvSpPr>
        <p:spPr>
          <a:xfrm>
            <a:off x="3191503" y="1440162"/>
            <a:ext cx="6171353" cy="3196492"/>
          </a:xfrm>
          <a:prstGeom prst="rect">
            <a:avLst/>
          </a:prstGeom>
          <a:noFill/>
          <a:ln w="12700">
            <a:solidFill>
              <a:srgbClr val="3F86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" algn="l"/>
            <a:r>
              <a:rPr lang="en-US" sz="1200" dirty="0">
                <a:ln w="0"/>
                <a:solidFill>
                  <a:srgbClr val="3F8624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Buyer VPC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1BD71B-D649-E143-9733-AA194EFBC675}"/>
              </a:ext>
            </a:extLst>
          </p:cNvPr>
          <p:cNvSpPr/>
          <p:nvPr/>
        </p:nvSpPr>
        <p:spPr>
          <a:xfrm>
            <a:off x="3187512" y="4908556"/>
            <a:ext cx="5165149" cy="1022749"/>
          </a:xfrm>
          <a:prstGeom prst="rect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" algn="l"/>
            <a:r>
              <a:rPr lang="en-US" sz="1200" dirty="0">
                <a:ln w="0"/>
                <a:solidFill>
                  <a:srgbClr val="3F8624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Seller/service provider VPC</a:t>
            </a:r>
          </a:p>
        </p:txBody>
      </p:sp>
      <p:sp>
        <p:nvSpPr>
          <p:cNvPr id="6" name="TextBox 22">
            <a:extLst>
              <a:ext uri="{FF2B5EF4-FFF2-40B4-BE49-F238E27FC236}">
                <a16:creationId xmlns:a16="http://schemas.microsoft.com/office/drawing/2014/main" id="{580719AA-E242-5D6D-94E1-8543C3C18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3258" y="4058816"/>
            <a:ext cx="95814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C11E26E-2616-F256-347B-E542569DBCC8}"/>
              </a:ext>
            </a:extLst>
          </p:cNvPr>
          <p:cNvSpPr/>
          <p:nvPr/>
        </p:nvSpPr>
        <p:spPr>
          <a:xfrm>
            <a:off x="6076218" y="2967845"/>
            <a:ext cx="2161782" cy="1500842"/>
          </a:xfrm>
          <a:prstGeom prst="roundRect">
            <a:avLst/>
          </a:prstGeom>
          <a:noFill/>
          <a:ln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37F4188-AF35-92BD-8A72-D140A4B7FE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94937" y="3598368"/>
            <a:ext cx="511200" cy="5112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2AAE6A3-7BEE-3E08-1867-270FF9ACBA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8679" y="4995968"/>
            <a:ext cx="511200" cy="5112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A73E33A-C8D0-970E-B3A7-2E4F7865B8CA}"/>
              </a:ext>
            </a:extLst>
          </p:cNvPr>
          <p:cNvCxnSpPr>
            <a:cxnSpLocks/>
          </p:cNvCxnSpPr>
          <p:nvPr/>
        </p:nvCxnSpPr>
        <p:spPr>
          <a:xfrm flipV="1">
            <a:off x="2369894" y="2960241"/>
            <a:ext cx="0" cy="49412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FD7364-5243-B06E-6BE1-C309201D45D1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2677318" y="2326882"/>
            <a:ext cx="1368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E79668B-85DA-90BC-8315-BCF40C9C6699}"/>
              </a:ext>
            </a:extLst>
          </p:cNvPr>
          <p:cNvCxnSpPr>
            <a:cxnSpLocks/>
            <a:endCxn id="7" idx="3"/>
          </p:cNvCxnSpPr>
          <p:nvPr/>
        </p:nvCxnSpPr>
        <p:spPr>
          <a:xfrm flipH="1">
            <a:off x="8238000" y="3718266"/>
            <a:ext cx="1388246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879CA4D-5ECA-A2F0-3844-C68BBF416B6E}"/>
              </a:ext>
            </a:extLst>
          </p:cNvPr>
          <p:cNvCxnSpPr>
            <a:cxnSpLocks/>
            <a:stCxn id="57" idx="2"/>
            <a:endCxn id="9" idx="0"/>
          </p:cNvCxnSpPr>
          <p:nvPr/>
        </p:nvCxnSpPr>
        <p:spPr>
          <a:xfrm flipH="1">
            <a:off x="7654279" y="4346554"/>
            <a:ext cx="4326" cy="64941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E07D2A6-7DBF-DBCA-8FC6-4B3C2D7C43B3}"/>
              </a:ext>
            </a:extLst>
          </p:cNvPr>
          <p:cNvCxnSpPr>
            <a:cxnSpLocks/>
            <a:stCxn id="73" idx="1"/>
            <a:endCxn id="8" idx="3"/>
          </p:cNvCxnSpPr>
          <p:nvPr/>
        </p:nvCxnSpPr>
        <p:spPr>
          <a:xfrm flipH="1" flipV="1">
            <a:off x="6706137" y="3853968"/>
            <a:ext cx="672944" cy="230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NumBox 1">
            <a:extLst>
              <a:ext uri="{FF2B5EF4-FFF2-40B4-BE49-F238E27FC236}">
                <a16:creationId xmlns:a16="http://schemas.microsoft.com/office/drawing/2014/main" id="{84043CD0-1D53-F260-8844-B4B1332157EA}"/>
              </a:ext>
            </a:extLst>
          </p:cNvPr>
          <p:cNvSpPr/>
          <p:nvPr/>
        </p:nvSpPr>
        <p:spPr>
          <a:xfrm>
            <a:off x="2568868" y="4531472"/>
            <a:ext cx="274320" cy="2743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6" name="NumBox 1">
            <a:extLst>
              <a:ext uri="{FF2B5EF4-FFF2-40B4-BE49-F238E27FC236}">
                <a16:creationId xmlns:a16="http://schemas.microsoft.com/office/drawing/2014/main" id="{963F554F-2C83-ED0F-0495-0EA69680BAD0}"/>
              </a:ext>
            </a:extLst>
          </p:cNvPr>
          <p:cNvSpPr/>
          <p:nvPr/>
        </p:nvSpPr>
        <p:spPr>
          <a:xfrm>
            <a:off x="2568262" y="3098931"/>
            <a:ext cx="274320" cy="2743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7" name="NumBox 1">
            <a:extLst>
              <a:ext uri="{FF2B5EF4-FFF2-40B4-BE49-F238E27FC236}">
                <a16:creationId xmlns:a16="http://schemas.microsoft.com/office/drawing/2014/main" id="{1EA2865E-C440-333F-1D81-5AE3F4348AAA}"/>
              </a:ext>
            </a:extLst>
          </p:cNvPr>
          <p:cNvSpPr/>
          <p:nvPr/>
        </p:nvSpPr>
        <p:spPr>
          <a:xfrm>
            <a:off x="3630034" y="2034593"/>
            <a:ext cx="274320" cy="2743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8" name="NumBox 1">
            <a:extLst>
              <a:ext uri="{FF2B5EF4-FFF2-40B4-BE49-F238E27FC236}">
                <a16:creationId xmlns:a16="http://schemas.microsoft.com/office/drawing/2014/main" id="{DDAEB2CE-D68A-1A19-FCEB-82D6516A1EA5}"/>
              </a:ext>
            </a:extLst>
          </p:cNvPr>
          <p:cNvSpPr/>
          <p:nvPr/>
        </p:nvSpPr>
        <p:spPr>
          <a:xfrm>
            <a:off x="9445756" y="3324048"/>
            <a:ext cx="274320" cy="2743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9" name="NumBox 1">
            <a:extLst>
              <a:ext uri="{FF2B5EF4-FFF2-40B4-BE49-F238E27FC236}">
                <a16:creationId xmlns:a16="http://schemas.microsoft.com/office/drawing/2014/main" id="{C82C8975-7E70-4294-8734-DAD3A06D702E}"/>
              </a:ext>
            </a:extLst>
          </p:cNvPr>
          <p:cNvSpPr/>
          <p:nvPr/>
        </p:nvSpPr>
        <p:spPr>
          <a:xfrm>
            <a:off x="7963680" y="4959360"/>
            <a:ext cx="274320" cy="2743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7B20A8A-DD12-E6FF-DE36-E78AE214A437}"/>
              </a:ext>
            </a:extLst>
          </p:cNvPr>
          <p:cNvGrpSpPr/>
          <p:nvPr/>
        </p:nvGrpSpPr>
        <p:grpSpPr>
          <a:xfrm>
            <a:off x="7489764" y="2308913"/>
            <a:ext cx="722973" cy="1199817"/>
            <a:chOff x="5843844" y="1993146"/>
            <a:chExt cx="722973" cy="1199817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AD5B17B-CE9F-9937-56CA-29CD026386B6}"/>
                </a:ext>
              </a:extLst>
            </p:cNvPr>
            <p:cNvCxnSpPr>
              <a:cxnSpLocks/>
            </p:cNvCxnSpPr>
            <p:nvPr/>
          </p:nvCxnSpPr>
          <p:spPr>
            <a:xfrm>
              <a:off x="6252353" y="1993146"/>
              <a:ext cx="0" cy="1199817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NumBox 1">
              <a:extLst>
                <a:ext uri="{FF2B5EF4-FFF2-40B4-BE49-F238E27FC236}">
                  <a16:creationId xmlns:a16="http://schemas.microsoft.com/office/drawing/2014/main" id="{C8D331CD-67E7-3EA4-BBAF-A2DDFAC5418E}"/>
                </a:ext>
              </a:extLst>
            </p:cNvPr>
            <p:cNvSpPr/>
            <p:nvPr/>
          </p:nvSpPr>
          <p:spPr>
            <a:xfrm>
              <a:off x="6292497" y="2271772"/>
              <a:ext cx="274320" cy="27432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6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8C97943-DB56-6617-B3A5-C39060D92300}"/>
                </a:ext>
              </a:extLst>
            </p:cNvPr>
            <p:cNvCxnSpPr>
              <a:cxnSpLocks/>
            </p:cNvCxnSpPr>
            <p:nvPr/>
          </p:nvCxnSpPr>
          <p:spPr>
            <a:xfrm>
              <a:off x="5843844" y="1993146"/>
              <a:ext cx="0" cy="119805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NumBox 1">
              <a:extLst>
                <a:ext uri="{FF2B5EF4-FFF2-40B4-BE49-F238E27FC236}">
                  <a16:creationId xmlns:a16="http://schemas.microsoft.com/office/drawing/2014/main" id="{43B59572-9CC4-432C-9A88-F2BCCA7396E3}"/>
                </a:ext>
              </a:extLst>
            </p:cNvPr>
            <p:cNvSpPr/>
            <p:nvPr/>
          </p:nvSpPr>
          <p:spPr>
            <a:xfrm>
              <a:off x="5897945" y="2271772"/>
              <a:ext cx="274320" cy="27432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8</a:t>
              </a:r>
            </a:p>
          </p:txBody>
        </p:sp>
      </p:grpSp>
      <p:sp>
        <p:nvSpPr>
          <p:cNvPr id="25" name="NumBox 1">
            <a:extLst>
              <a:ext uri="{FF2B5EF4-FFF2-40B4-BE49-F238E27FC236}">
                <a16:creationId xmlns:a16="http://schemas.microsoft.com/office/drawing/2014/main" id="{77032225-20BA-89B0-284D-AF02A7FEAE97}"/>
              </a:ext>
            </a:extLst>
          </p:cNvPr>
          <p:cNvSpPr/>
          <p:nvPr/>
        </p:nvSpPr>
        <p:spPr>
          <a:xfrm>
            <a:off x="6948223" y="3474599"/>
            <a:ext cx="274320" cy="2743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7BC398C-08FC-0F20-922A-8D28FB010D29}"/>
              </a:ext>
            </a:extLst>
          </p:cNvPr>
          <p:cNvCxnSpPr>
            <a:cxnSpLocks/>
            <a:endCxn id="34" idx="2"/>
          </p:cNvCxnSpPr>
          <p:nvPr/>
        </p:nvCxnSpPr>
        <p:spPr>
          <a:xfrm flipV="1">
            <a:off x="2369895" y="1865380"/>
            <a:ext cx="0" cy="282337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7EF27B9-B2A2-4773-96C4-97086B40EFBD}"/>
              </a:ext>
            </a:extLst>
          </p:cNvPr>
          <p:cNvGrpSpPr/>
          <p:nvPr/>
        </p:nvGrpSpPr>
        <p:grpSpPr>
          <a:xfrm>
            <a:off x="4606158" y="3728773"/>
            <a:ext cx="1414952" cy="729233"/>
            <a:chOff x="2960238" y="3413006"/>
            <a:chExt cx="1414952" cy="729233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8519D76-1662-A87D-F856-51F5439182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60238" y="3715783"/>
              <a:ext cx="141495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88BAC20-F556-A245-DC8C-86D6C8D2F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70115" y="3826661"/>
              <a:ext cx="1404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NumBox 1">
              <a:extLst>
                <a:ext uri="{FF2B5EF4-FFF2-40B4-BE49-F238E27FC236}">
                  <a16:creationId xmlns:a16="http://schemas.microsoft.com/office/drawing/2014/main" id="{51A1896D-425C-DA0E-05D2-AC17A89D2E2A}"/>
                </a:ext>
              </a:extLst>
            </p:cNvPr>
            <p:cNvSpPr/>
            <p:nvPr/>
          </p:nvSpPr>
          <p:spPr>
            <a:xfrm>
              <a:off x="3362400" y="3413006"/>
              <a:ext cx="274320" cy="27432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10</a:t>
              </a:r>
              <a:endParaRPr lang="en-US" sz="12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1" name="NumBox 1">
              <a:extLst>
                <a:ext uri="{FF2B5EF4-FFF2-40B4-BE49-F238E27FC236}">
                  <a16:creationId xmlns:a16="http://schemas.microsoft.com/office/drawing/2014/main" id="{59CA8968-7AA4-9ADD-E12A-78DF32F63A6C}"/>
                </a:ext>
              </a:extLst>
            </p:cNvPr>
            <p:cNvSpPr/>
            <p:nvPr/>
          </p:nvSpPr>
          <p:spPr>
            <a:xfrm>
              <a:off x="3362078" y="3867919"/>
              <a:ext cx="274320" cy="27432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11</a:t>
              </a:r>
              <a:endParaRPr lang="en-US" sz="12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sp>
        <p:nvSpPr>
          <p:cNvPr id="32" name="NumBox 1">
            <a:extLst>
              <a:ext uri="{FF2B5EF4-FFF2-40B4-BE49-F238E27FC236}">
                <a16:creationId xmlns:a16="http://schemas.microsoft.com/office/drawing/2014/main" id="{A06F5C64-D573-0BB6-DB85-C64A5F99D06F}"/>
              </a:ext>
            </a:extLst>
          </p:cNvPr>
          <p:cNvSpPr/>
          <p:nvPr/>
        </p:nvSpPr>
        <p:spPr>
          <a:xfrm>
            <a:off x="2568262" y="1861282"/>
            <a:ext cx="274320" cy="2743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pic>
        <p:nvPicPr>
          <p:cNvPr id="33" name="Picture 7">
            <a:extLst>
              <a:ext uri="{FF2B5EF4-FFF2-40B4-BE49-F238E27FC236}">
                <a16:creationId xmlns:a16="http://schemas.microsoft.com/office/drawing/2014/main" id="{4A2A3BDE-ABB9-D1DA-0914-5D3D557C8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090" y="2197113"/>
            <a:ext cx="511200" cy="5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B330D29-27F6-8B05-3DC1-6CCE9CB77A87}"/>
              </a:ext>
            </a:extLst>
          </p:cNvPr>
          <p:cNvSpPr txBox="1"/>
          <p:nvPr/>
        </p:nvSpPr>
        <p:spPr>
          <a:xfrm>
            <a:off x="1789965" y="1496048"/>
            <a:ext cx="1159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Management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Console</a:t>
            </a:r>
          </a:p>
        </p:txBody>
      </p:sp>
      <p:sp>
        <p:nvSpPr>
          <p:cNvPr id="35" name="TextBox 22">
            <a:extLst>
              <a:ext uri="{FF2B5EF4-FFF2-40B4-BE49-F238E27FC236}">
                <a16:creationId xmlns:a16="http://schemas.microsoft.com/office/drawing/2014/main" id="{918553A6-F1A0-4852-EBF3-81861E847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2167" y="2711026"/>
            <a:ext cx="1168525" cy="23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Marketplace</a:t>
            </a:r>
          </a:p>
        </p:txBody>
      </p:sp>
      <p:sp>
        <p:nvSpPr>
          <p:cNvPr id="36" name="TextBox 22">
            <a:extLst>
              <a:ext uri="{FF2B5EF4-FFF2-40B4-BE49-F238E27FC236}">
                <a16:creationId xmlns:a16="http://schemas.microsoft.com/office/drawing/2014/main" id="{495BBB0B-E617-74FC-9E8D-F9A459E5C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1872" y="5463983"/>
            <a:ext cx="12482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seller development environment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D2866C2-4EE1-0893-27FB-347EB7492B44}"/>
              </a:ext>
            </a:extLst>
          </p:cNvPr>
          <p:cNvGrpSpPr/>
          <p:nvPr/>
        </p:nvGrpSpPr>
        <p:grpSpPr>
          <a:xfrm>
            <a:off x="3530935" y="1742406"/>
            <a:ext cx="1902275" cy="2863441"/>
            <a:chOff x="1885015" y="1426639"/>
            <a:chExt cx="1902275" cy="2863441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AE36E69-4BF5-2130-76D4-ACD780267476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 flipV="1">
              <a:off x="2721304" y="3353186"/>
              <a:ext cx="1368" cy="249679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7AA25B3-B7EE-7ACF-5757-80DA4C0CD468}"/>
                </a:ext>
              </a:extLst>
            </p:cNvPr>
            <p:cNvGrpSpPr/>
            <p:nvPr/>
          </p:nvGrpSpPr>
          <p:grpSpPr>
            <a:xfrm>
              <a:off x="1885015" y="1426639"/>
              <a:ext cx="1902275" cy="2863441"/>
              <a:chOff x="1885015" y="1426639"/>
              <a:chExt cx="1902275" cy="286344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FBFDB3F2-6F1C-82D3-E133-2723FB3CF0C4}"/>
                  </a:ext>
                </a:extLst>
              </p:cNvPr>
              <p:cNvGrpSpPr/>
              <p:nvPr/>
            </p:nvGrpSpPr>
            <p:grpSpPr>
              <a:xfrm>
                <a:off x="1885015" y="1426639"/>
                <a:ext cx="1902275" cy="2863441"/>
                <a:chOff x="1885015" y="1426639"/>
                <a:chExt cx="1902275" cy="2863441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F580AC61-752C-BC00-A4A7-FCB1FE0D0D0C}"/>
                    </a:ext>
                  </a:extLst>
                </p:cNvPr>
                <p:cNvGrpSpPr/>
                <p:nvPr/>
              </p:nvGrpSpPr>
              <p:grpSpPr>
                <a:xfrm>
                  <a:off x="1885015" y="1426639"/>
                  <a:ext cx="1902275" cy="2863441"/>
                  <a:chOff x="2772383" y="1513240"/>
                  <a:chExt cx="1721796" cy="2806330"/>
                </a:xfrm>
              </p:grpSpPr>
              <p:pic>
                <p:nvPicPr>
                  <p:cNvPr id="44" name="Graphic 22">
                    <a:extLst>
                      <a:ext uri="{FF2B5EF4-FFF2-40B4-BE49-F238E27FC236}">
                        <a16:creationId xmlns:a16="http://schemas.microsoft.com/office/drawing/2014/main" id="{6E6E8AA7-08DD-E9B6-DF55-40E1A627A13D}"/>
                      </a:ext>
                    </a:extLst>
                  </p:cNvPr>
                  <p:cNvPicPr preferRelativeResize="0">
                    <a:picLocks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292731" y="1854709"/>
                    <a:ext cx="462700" cy="5010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5" name="Rounded Rectangle 44">
                    <a:extLst>
                      <a:ext uri="{FF2B5EF4-FFF2-40B4-BE49-F238E27FC236}">
                        <a16:creationId xmlns:a16="http://schemas.microsoft.com/office/drawing/2014/main" id="{D69E84CC-79BF-3AE1-FDFF-21DF3B6678C9}"/>
                      </a:ext>
                    </a:extLst>
                  </p:cNvPr>
                  <p:cNvSpPr/>
                  <p:nvPr/>
                </p:nvSpPr>
                <p:spPr>
                  <a:xfrm>
                    <a:off x="2772383" y="1513240"/>
                    <a:ext cx="1721796" cy="2806330"/>
                  </a:xfrm>
                  <a:prstGeom prst="roundRect">
                    <a:avLst/>
                  </a:prstGeom>
                  <a:noFill/>
                  <a:ln>
                    <a:solidFill>
                      <a:schemeClr val="accent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  <a:latin typeface="Amazon Ember" panose="020B0603020204020204" pitchFamily="34" charset="0"/>
                      <a:ea typeface="Amazon Ember" panose="020B0603020204020204" pitchFamily="34" charset="0"/>
                      <a:cs typeface="Amazon Ember" panose="020B0603020204020204" pitchFamily="34" charset="0"/>
                    </a:endParaRPr>
                  </a:p>
                </p:txBody>
              </p:sp>
              <p:pic>
                <p:nvPicPr>
                  <p:cNvPr id="46" name="Graphic 32">
                    <a:extLst>
                      <a:ext uri="{FF2B5EF4-FFF2-40B4-BE49-F238E27FC236}">
                        <a16:creationId xmlns:a16="http://schemas.microsoft.com/office/drawing/2014/main" id="{E58FF5A8-BFED-DD66-BC3A-8253E8083781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3301945" y="2749739"/>
                    <a:ext cx="462700" cy="5010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43" name="TextBox 22">
                  <a:extLst>
                    <a:ext uri="{FF2B5EF4-FFF2-40B4-BE49-F238E27FC236}">
                      <a16:creationId xmlns:a16="http://schemas.microsoft.com/office/drawing/2014/main" id="{5F346E60-ECB3-FFEF-10CC-E3EF80D9DC3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69417" y="2289203"/>
                  <a:ext cx="1289171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900" dirty="0">
                      <a:latin typeface="Amazon Ember" panose="020B0603020204020204" pitchFamily="34" charset="0"/>
                      <a:ea typeface="Amazon Ember" panose="020B0603020204020204" pitchFamily="34" charset="0"/>
                      <a:cs typeface="Amazon Ember" panose="020B0603020204020204" pitchFamily="34" charset="0"/>
                    </a:rPr>
                    <a:t>Amazon SageMaker</a:t>
                  </a:r>
                </a:p>
              </p:txBody>
            </p:sp>
          </p:grpSp>
          <p:sp>
            <p:nvSpPr>
              <p:cNvPr id="41" name="TextBox 22">
                <a:extLst>
                  <a:ext uri="{FF2B5EF4-FFF2-40B4-BE49-F238E27FC236}">
                    <a16:creationId xmlns:a16="http://schemas.microsoft.com/office/drawing/2014/main" id="{7E78E02F-0BF5-1086-9926-5491166AE5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0258" y="3122354"/>
                <a:ext cx="1404827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9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model container</a:t>
                </a:r>
              </a:p>
            </p:txBody>
          </p:sp>
        </p:grpSp>
      </p:grpSp>
      <p:sp>
        <p:nvSpPr>
          <p:cNvPr id="47" name="TextBox 22">
            <a:extLst>
              <a:ext uri="{FF2B5EF4-FFF2-40B4-BE49-F238E27FC236}">
                <a16:creationId xmlns:a16="http://schemas.microsoft.com/office/drawing/2014/main" id="{37E51C2F-FDDC-5FA3-5C69-3450E3269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3341" y="4374331"/>
            <a:ext cx="124117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invocation endpoint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2BA127C-C88E-732E-1DE2-C5E3604CAA30}"/>
              </a:ext>
            </a:extLst>
          </p:cNvPr>
          <p:cNvGrpSpPr/>
          <p:nvPr/>
        </p:nvGrpSpPr>
        <p:grpSpPr>
          <a:xfrm>
            <a:off x="9238265" y="1791131"/>
            <a:ext cx="1242780" cy="1641472"/>
            <a:chOff x="7634788" y="2207414"/>
            <a:chExt cx="1289171" cy="1650705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ED9D9651-2AA4-C3BF-8D60-246DC0B5F09F}"/>
                </a:ext>
              </a:extLst>
            </p:cNvPr>
            <p:cNvCxnSpPr>
              <a:cxnSpLocks/>
            </p:cNvCxnSpPr>
            <p:nvPr/>
          </p:nvCxnSpPr>
          <p:spPr>
            <a:xfrm>
              <a:off x="8277726" y="3097867"/>
              <a:ext cx="0" cy="76025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212B0BE-A9F8-AF57-6477-E77DC8B4CB94}"/>
                </a:ext>
              </a:extLst>
            </p:cNvPr>
            <p:cNvGrpSpPr/>
            <p:nvPr/>
          </p:nvGrpSpPr>
          <p:grpSpPr>
            <a:xfrm>
              <a:off x="7634788" y="2207414"/>
              <a:ext cx="1289171" cy="877377"/>
              <a:chOff x="7651078" y="2586595"/>
              <a:chExt cx="1289171" cy="877377"/>
            </a:xfrm>
          </p:grpSpPr>
          <p:pic>
            <p:nvPicPr>
              <p:cNvPr id="51" name="Graphic 21">
                <a:extLst>
                  <a:ext uri="{FF2B5EF4-FFF2-40B4-BE49-F238E27FC236}">
                    <a16:creationId xmlns:a16="http://schemas.microsoft.com/office/drawing/2014/main" id="{5AE8805F-C4BD-4F94-D1F0-B3D4D5CBDCC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63350" y="2586595"/>
                <a:ext cx="530282" cy="514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TextBox 22">
                <a:extLst>
                  <a:ext uri="{FF2B5EF4-FFF2-40B4-BE49-F238E27FC236}">
                    <a16:creationId xmlns:a16="http://schemas.microsoft.com/office/drawing/2014/main" id="{66E6BAD9-1508-0CF3-161D-747C634DD2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51078" y="3092562"/>
                <a:ext cx="1289171" cy="371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9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AWS CloudFormation</a:t>
                </a: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8329422-7B5D-0620-C17F-61A3077AE480}"/>
              </a:ext>
            </a:extLst>
          </p:cNvPr>
          <p:cNvGrpSpPr/>
          <p:nvPr/>
        </p:nvGrpSpPr>
        <p:grpSpPr>
          <a:xfrm>
            <a:off x="9212553" y="3509104"/>
            <a:ext cx="1311706" cy="799811"/>
            <a:chOff x="7566330" y="3176939"/>
            <a:chExt cx="1311706" cy="799811"/>
          </a:xfrm>
        </p:grpSpPr>
        <p:pic>
          <p:nvPicPr>
            <p:cNvPr id="54" name="Graphic 14">
              <a:extLst>
                <a:ext uri="{FF2B5EF4-FFF2-40B4-BE49-F238E27FC236}">
                  <a16:creationId xmlns:a16="http://schemas.microsoft.com/office/drawing/2014/main" id="{7200E46A-DE46-26DD-0418-DDE8C658FD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 bwMode="auto">
            <a:xfrm>
              <a:off x="7977637" y="3176939"/>
              <a:ext cx="511200" cy="5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TextBox 22">
              <a:extLst>
                <a:ext uri="{FF2B5EF4-FFF2-40B4-BE49-F238E27FC236}">
                  <a16:creationId xmlns:a16="http://schemas.microsoft.com/office/drawing/2014/main" id="{038446BC-B397-E041-B401-1660EB1CA9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66330" y="3607418"/>
              <a:ext cx="13117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S3 Object </a:t>
              </a:r>
            </a:p>
            <a:p>
              <a:pPr algn="ctr" eaLnBrk="1" hangingPunct="1"/>
              <a:r>
                <a:rPr lang="en-US" altLang="en-US" sz="9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Lambda zip file</a:t>
              </a:r>
            </a:p>
          </p:txBody>
        </p:sp>
      </p:grpSp>
      <p:sp>
        <p:nvSpPr>
          <p:cNvPr id="56" name="TextBox 22">
            <a:extLst>
              <a:ext uri="{FF2B5EF4-FFF2-40B4-BE49-F238E27FC236}">
                <a16:creationId xmlns:a16="http://schemas.microsoft.com/office/drawing/2014/main" id="{B40DE252-D975-553F-4D2F-156CB5E174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4175" y="2053802"/>
            <a:ext cx="138848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Buyer Application</a:t>
            </a:r>
          </a:p>
        </p:txBody>
      </p:sp>
      <p:sp>
        <p:nvSpPr>
          <p:cNvPr id="57" name="TextBox 22">
            <a:extLst>
              <a:ext uri="{FF2B5EF4-FFF2-40B4-BE49-F238E27FC236}">
                <a16:creationId xmlns:a16="http://schemas.microsoft.com/office/drawing/2014/main" id="{CB0E06F5-8049-60EC-15BB-EDF78B801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019" y="4115722"/>
            <a:ext cx="128917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 authorizer</a:t>
            </a:r>
          </a:p>
        </p:txBody>
      </p:sp>
      <p:sp>
        <p:nvSpPr>
          <p:cNvPr id="58" name="TextBox 22">
            <a:extLst>
              <a:ext uri="{FF2B5EF4-FFF2-40B4-BE49-F238E27FC236}">
                <a16:creationId xmlns:a16="http://schemas.microsoft.com/office/drawing/2014/main" id="{579960B2-96DB-B1AD-594D-8F1D81D62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1617" y="4135684"/>
            <a:ext cx="96660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 proxy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272AB25-853E-6449-FE23-226CEBCE7F72}"/>
              </a:ext>
            </a:extLst>
          </p:cNvPr>
          <p:cNvGrpSpPr/>
          <p:nvPr/>
        </p:nvGrpSpPr>
        <p:grpSpPr>
          <a:xfrm>
            <a:off x="5757630" y="1577814"/>
            <a:ext cx="1388486" cy="736129"/>
            <a:chOff x="4111710" y="1328953"/>
            <a:chExt cx="1388486" cy="736129"/>
          </a:xfrm>
        </p:grpSpPr>
        <p:pic>
          <p:nvPicPr>
            <p:cNvPr id="60" name="Graphic 8">
              <a:extLst>
                <a:ext uri="{FF2B5EF4-FFF2-40B4-BE49-F238E27FC236}">
                  <a16:creationId xmlns:a16="http://schemas.microsoft.com/office/drawing/2014/main" id="{D60C538E-16FC-3D46-623B-902664F962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400" y="1328953"/>
              <a:ext cx="511200" cy="5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TextBox 22">
              <a:extLst>
                <a:ext uri="{FF2B5EF4-FFF2-40B4-BE49-F238E27FC236}">
                  <a16:creationId xmlns:a16="http://schemas.microsoft.com/office/drawing/2014/main" id="{A09BFD62-FC9C-AB22-6763-1D51338666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1710" y="1834250"/>
              <a:ext cx="138848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S3 Bucket</a:t>
              </a:r>
            </a:p>
          </p:txBody>
        </p: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A4053F8-A7D1-2DF8-7C60-0A15AD4AD6A7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6449079" y="2389398"/>
            <a:ext cx="1458" cy="120897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NumBox 1">
            <a:extLst>
              <a:ext uri="{FF2B5EF4-FFF2-40B4-BE49-F238E27FC236}">
                <a16:creationId xmlns:a16="http://schemas.microsoft.com/office/drawing/2014/main" id="{F5693FAB-4842-321F-62EF-D93F28B6237A}"/>
              </a:ext>
            </a:extLst>
          </p:cNvPr>
          <p:cNvSpPr/>
          <p:nvPr/>
        </p:nvSpPr>
        <p:spPr>
          <a:xfrm>
            <a:off x="6489808" y="2615900"/>
            <a:ext cx="274320" cy="2743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12</a:t>
            </a:r>
            <a:endParaRPr lang="en-US" sz="1200" b="1" dirty="0">
              <a:solidFill>
                <a:schemeClr val="bg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7CA5FE9-418E-698A-5534-500178A6D5FE}"/>
              </a:ext>
            </a:extLst>
          </p:cNvPr>
          <p:cNvSpPr txBox="1"/>
          <p:nvPr/>
        </p:nvSpPr>
        <p:spPr>
          <a:xfrm>
            <a:off x="5313248" y="56173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5" name="Graphic 24">
            <a:extLst>
              <a:ext uri="{FF2B5EF4-FFF2-40B4-BE49-F238E27FC236}">
                <a16:creationId xmlns:a16="http://schemas.microsoft.com/office/drawing/2014/main" id="{F1335777-4277-244B-64A3-B0970D2DA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373" y="4978080"/>
            <a:ext cx="511200" cy="5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Graphic 7">
            <a:extLst>
              <a:ext uri="{FF2B5EF4-FFF2-40B4-BE49-F238E27FC236}">
                <a16:creationId xmlns:a16="http://schemas.microsoft.com/office/drawing/2014/main" id="{EB1E643D-8311-5812-B581-FFDC99663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08" y="993290"/>
            <a:ext cx="511348" cy="511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Graphic 20">
            <a:extLst>
              <a:ext uri="{FF2B5EF4-FFF2-40B4-BE49-F238E27FC236}">
                <a16:creationId xmlns:a16="http://schemas.microsoft.com/office/drawing/2014/main" id="{1D60136F-4810-7775-678B-011BAA629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373" y="3508467"/>
            <a:ext cx="511200" cy="5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020C8202-B3D6-F19F-933C-A5B422A56509}"/>
              </a:ext>
            </a:extLst>
          </p:cNvPr>
          <p:cNvCxnSpPr>
            <a:cxnSpLocks/>
          </p:cNvCxnSpPr>
          <p:nvPr/>
        </p:nvCxnSpPr>
        <p:spPr>
          <a:xfrm flipV="1">
            <a:off x="2369520" y="4295823"/>
            <a:ext cx="0" cy="612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Graphic 68">
            <a:extLst>
              <a:ext uri="{FF2B5EF4-FFF2-40B4-BE49-F238E27FC236}">
                <a16:creationId xmlns:a16="http://schemas.microsoft.com/office/drawing/2014/main" id="{500C515F-8ADE-B3FD-3324-D0997017721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2946130" y="1093978"/>
            <a:ext cx="304510" cy="304510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84187B1D-DD4A-2DE8-3085-45D6BEEC0C4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196033" y="1433158"/>
            <a:ext cx="385200" cy="385200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896C9F52-8DE1-8F0F-CF60-9EB7C601474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191636" y="4908564"/>
            <a:ext cx="385200" cy="385200"/>
          </a:xfrm>
          <a:prstGeom prst="rect">
            <a:avLst/>
          </a:prstGeom>
        </p:spPr>
      </p:pic>
      <p:pic>
        <p:nvPicPr>
          <p:cNvPr id="73" name="Graphic 13">
            <a:extLst>
              <a:ext uri="{FF2B5EF4-FFF2-40B4-BE49-F238E27FC236}">
                <a16:creationId xmlns:a16="http://schemas.microsoft.com/office/drawing/2014/main" id="{CD81BF77-B5D5-4EBA-658E-A79BD17FB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081" y="3564840"/>
            <a:ext cx="582859" cy="58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22">
            <a:extLst>
              <a:ext uri="{FF2B5EF4-FFF2-40B4-BE49-F238E27FC236}">
                <a16:creationId xmlns:a16="http://schemas.microsoft.com/office/drawing/2014/main" id="{25A5E24F-6810-645D-1A85-5B2BF55CF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8708" y="5527456"/>
            <a:ext cx="1864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seller Lambda authenticator </a:t>
            </a:r>
          </a:p>
        </p:txBody>
      </p:sp>
      <p:pic>
        <p:nvPicPr>
          <p:cNvPr id="75" name="Graphic 7">
            <a:extLst>
              <a:ext uri="{FF2B5EF4-FFF2-40B4-BE49-F238E27FC236}">
                <a16:creationId xmlns:a16="http://schemas.microsoft.com/office/drawing/2014/main" id="{B9ECDC19-C5F1-53C2-ED22-04D67D1FF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7426161" y="1610999"/>
            <a:ext cx="472112" cy="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Graphic 29">
            <a:extLst>
              <a:ext uri="{FF2B5EF4-FFF2-40B4-BE49-F238E27FC236}">
                <a16:creationId xmlns:a16="http://schemas.microsoft.com/office/drawing/2014/main" id="{EA3A61EA-BFA6-556E-7C90-B6178756F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231" y="394363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58607</TotalTime>
  <Words>297</Words>
  <Application>Microsoft Macintosh PowerPoint</Application>
  <PresentationFormat>Widescreen</PresentationFormat>
  <Paragraphs>48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Embedded ML models using Amazon SageMaker on AWS Marketplace</dc:title>
  <dc:subject/>
  <dc:creator>Amazon Web Services</dc:creator>
  <cp:keywords/>
  <dc:description/>
  <cp:lastModifiedBy>Janelle Nolan</cp:lastModifiedBy>
  <cp:revision>96</cp:revision>
  <dcterms:created xsi:type="dcterms:W3CDTF">2020-07-21T19:38:25Z</dcterms:created>
  <dcterms:modified xsi:type="dcterms:W3CDTF">2022-12-12T23:14:02Z</dcterms:modified>
  <cp:category/>
</cp:coreProperties>
</file>