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101"/>
    <p:restoredTop sz="94721"/>
  </p:normalViewPr>
  <p:slideViewPr>
    <p:cSldViewPr snapToGrid="0" snapToObjects="1">
      <p:cViewPr varScale="1">
        <p:scale>
          <a:sx n="86" d="100"/>
          <a:sy n="86" d="100"/>
        </p:scale>
        <p:origin x="224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edit-in-cloud-on-aws/edit-in-cloud-on-aws.html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s://d1.awsstatic.com/architecture-diagrams/ArchitectureDiagrams/aws-devops-monitoring-dashboard-reference-architecture-diagram.pdf?did=wp_card&amp;trk=wp_card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edit-in-cloud-on-aws/edit-in-cloud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Edit in the Cloud on AWS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</a:t>
            </a:r>
            <a:r>
              <a:rPr lang="en-US" sz="1400" dirty="0">
                <a:hlinkClick r:id="rId6"/>
              </a:rPr>
              <a:t>diagram</a:t>
            </a:r>
            <a:r>
              <a:rPr lang="en-US" sz="1400" dirty="0"/>
              <a:t>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92F1FA5-94AF-BC42-8591-3EBA5A0F89B3}"/>
              </a:ext>
            </a:extLst>
          </p:cNvPr>
          <p:cNvSpPr/>
          <p:nvPr/>
        </p:nvSpPr>
        <p:spPr>
          <a:xfrm>
            <a:off x="3177636" y="1592311"/>
            <a:ext cx="5475658" cy="4270440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0" tIns="68580"/>
          <a:lstStyle/>
          <a:p>
            <a:pPr>
              <a:defRPr/>
            </a:pPr>
            <a:r>
              <a:rPr lang="en-US" sz="950" dirty="0">
                <a:ln w="0"/>
                <a:solidFill>
                  <a:srgbClr val="1E8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04C1AEFF-BC2D-4045-B538-9E2B0ED318BC}"/>
              </a:ext>
            </a:extLst>
          </p:cNvPr>
          <p:cNvSpPr/>
          <p:nvPr/>
        </p:nvSpPr>
        <p:spPr>
          <a:xfrm>
            <a:off x="3021867" y="1174018"/>
            <a:ext cx="5780784" cy="48249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0" tIns="68580"/>
          <a:lstStyle/>
          <a:p>
            <a:pPr>
              <a:defRPr/>
            </a:pPr>
            <a:r>
              <a:rPr lang="en-US" sz="95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107" name="Graphic 9">
            <a:extLst>
              <a:ext uri="{FF2B5EF4-FFF2-40B4-BE49-F238E27FC236}">
                <a16:creationId xmlns:a16="http://schemas.microsoft.com/office/drawing/2014/main" id="{DC7FC87F-F9BE-C54E-BE7B-2F7FE3D49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867" y="1174019"/>
            <a:ext cx="247650" cy="28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Graphic 10">
            <a:extLst>
              <a:ext uri="{FF2B5EF4-FFF2-40B4-BE49-F238E27FC236}">
                <a16:creationId xmlns:a16="http://schemas.microsoft.com/office/drawing/2014/main" id="{27CF62F5-E3D3-9543-B921-34CBC8719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636" y="1598462"/>
            <a:ext cx="247650" cy="28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Graphic 23">
            <a:extLst>
              <a:ext uri="{FF2B5EF4-FFF2-40B4-BE49-F238E27FC236}">
                <a16:creationId xmlns:a16="http://schemas.microsoft.com/office/drawing/2014/main" id="{A40D232F-3393-BE45-B58A-4C6628B25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171" y="2019116"/>
            <a:ext cx="283464" cy="28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9EFF07C2-2C5D-C741-B824-5AD0A5FD8C8E}"/>
              </a:ext>
            </a:extLst>
          </p:cNvPr>
          <p:cNvSpPr/>
          <p:nvPr/>
        </p:nvSpPr>
        <p:spPr>
          <a:xfrm>
            <a:off x="3473925" y="2010595"/>
            <a:ext cx="2611266" cy="2016961"/>
          </a:xfrm>
          <a:prstGeom prst="rect">
            <a:avLst/>
          </a:prstGeom>
          <a:noFill/>
          <a:ln w="12700">
            <a:solidFill>
              <a:srgbClr val="D86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50" dirty="0">
                <a:ln w="0"/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G4dn EC2 instance</a:t>
            </a:r>
          </a:p>
        </p:txBody>
      </p:sp>
      <p:pic>
        <p:nvPicPr>
          <p:cNvPr id="113" name="Graphic 24">
            <a:extLst>
              <a:ext uri="{FF2B5EF4-FFF2-40B4-BE49-F238E27FC236}">
                <a16:creationId xmlns:a16="http://schemas.microsoft.com/office/drawing/2014/main" id="{A3188FFB-4BD4-FF48-8200-D48FA28F2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49" y="2993611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25">
            <a:extLst>
              <a:ext uri="{FF2B5EF4-FFF2-40B4-BE49-F238E27FC236}">
                <a16:creationId xmlns:a16="http://schemas.microsoft.com/office/drawing/2014/main" id="{87DC9BD3-ADA5-3246-84A8-5DA0376DC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326" y="3453719"/>
            <a:ext cx="126460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Teradici PCoIP or</a:t>
            </a:r>
            <a:b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NICE DCV client</a:t>
            </a:r>
          </a:p>
        </p:txBody>
      </p:sp>
      <p:sp>
        <p:nvSpPr>
          <p:cNvPr id="115" name="NumBox 1">
            <a:extLst>
              <a:ext uri="{FF2B5EF4-FFF2-40B4-BE49-F238E27FC236}">
                <a16:creationId xmlns:a16="http://schemas.microsoft.com/office/drawing/2014/main" id="{5D104D29-590F-584B-B382-C444DE405EDF}"/>
              </a:ext>
            </a:extLst>
          </p:cNvPr>
          <p:cNvSpPr/>
          <p:nvPr/>
        </p:nvSpPr>
        <p:spPr>
          <a:xfrm>
            <a:off x="3533333" y="2413196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ctr"/>
          <a:lstStyle/>
          <a:p>
            <a:pPr algn="ctr" defTabSz="914400"/>
            <a:r>
              <a:rPr lang="en-US" sz="950" b="1" kern="0" dirty="0">
                <a:solidFill>
                  <a:srgbClr val="FAFAFA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6" name="NumBox 1">
            <a:extLst>
              <a:ext uri="{FF2B5EF4-FFF2-40B4-BE49-F238E27FC236}">
                <a16:creationId xmlns:a16="http://schemas.microsoft.com/office/drawing/2014/main" id="{59082E27-87FA-DE4F-A0D5-612FF67651F5}"/>
              </a:ext>
            </a:extLst>
          </p:cNvPr>
          <p:cNvSpPr/>
          <p:nvPr/>
        </p:nvSpPr>
        <p:spPr>
          <a:xfrm>
            <a:off x="7140413" y="1996704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ctr"/>
          <a:lstStyle/>
          <a:p>
            <a:pPr algn="ctr" defTabSz="914400"/>
            <a:r>
              <a:rPr lang="en-US" sz="950" b="1" kern="0" dirty="0">
                <a:solidFill>
                  <a:srgbClr val="FAFAFA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7" name="NumBox 1">
            <a:extLst>
              <a:ext uri="{FF2B5EF4-FFF2-40B4-BE49-F238E27FC236}">
                <a16:creationId xmlns:a16="http://schemas.microsoft.com/office/drawing/2014/main" id="{CE89C370-6272-3C46-9479-506259E06922}"/>
              </a:ext>
            </a:extLst>
          </p:cNvPr>
          <p:cNvSpPr/>
          <p:nvPr/>
        </p:nvSpPr>
        <p:spPr>
          <a:xfrm>
            <a:off x="7134063" y="3348558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ctr"/>
          <a:lstStyle/>
          <a:p>
            <a:pPr algn="ctr" defTabSz="914400"/>
            <a:r>
              <a:rPr lang="en-US" sz="950" b="1" kern="0" dirty="0">
                <a:solidFill>
                  <a:srgbClr val="FAFAFA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118" name="Graphic 16">
            <a:extLst>
              <a:ext uri="{FF2B5EF4-FFF2-40B4-BE49-F238E27FC236}">
                <a16:creationId xmlns:a16="http://schemas.microsoft.com/office/drawing/2014/main" id="{0308DBC0-1C4D-5B47-9D20-3A4238176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639" y="296372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Box 33">
            <a:extLst>
              <a:ext uri="{FF2B5EF4-FFF2-40B4-BE49-F238E27FC236}">
                <a16:creationId xmlns:a16="http://schemas.microsoft.com/office/drawing/2014/main" id="{05B12C1A-74D6-7C41-94A6-C4CF7BDF0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014" y="3425350"/>
            <a:ext cx="107315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editing software</a:t>
            </a:r>
          </a:p>
        </p:txBody>
      </p:sp>
      <p:pic>
        <p:nvPicPr>
          <p:cNvPr id="120" name="Graphic 18">
            <a:extLst>
              <a:ext uri="{FF2B5EF4-FFF2-40B4-BE49-F238E27FC236}">
                <a16:creationId xmlns:a16="http://schemas.microsoft.com/office/drawing/2014/main" id="{835150AD-BFC6-B84F-A7AF-CC1104A74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039" y="3363164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TextBox 12">
            <a:extLst>
              <a:ext uri="{FF2B5EF4-FFF2-40B4-BE49-F238E27FC236}">
                <a16:creationId xmlns:a16="http://schemas.microsoft.com/office/drawing/2014/main" id="{1C212999-D2BA-F846-9EE7-615A4AFE3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7295" y="4003984"/>
            <a:ext cx="2281238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FSx for</a:t>
            </a:r>
            <a:b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Windows File Server</a:t>
            </a:r>
          </a:p>
        </p:txBody>
      </p:sp>
      <p:sp>
        <p:nvSpPr>
          <p:cNvPr id="122" name="TextBox 33">
            <a:extLst>
              <a:ext uri="{FF2B5EF4-FFF2-40B4-BE49-F238E27FC236}">
                <a16:creationId xmlns:a16="http://schemas.microsoft.com/office/drawing/2014/main" id="{AF503D20-1B78-714D-B444-1D770A54C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6377" y="2337282"/>
            <a:ext cx="1293374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Teradici cloud access software or</a:t>
            </a:r>
            <a:br>
              <a:rPr lang="en-US" altLang="en-US" sz="9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9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NICE DCV</a:t>
            </a:r>
          </a:p>
        </p:txBody>
      </p:sp>
      <p:sp>
        <p:nvSpPr>
          <p:cNvPr id="123" name="TextBox 33">
            <a:extLst>
              <a:ext uri="{FF2B5EF4-FFF2-40B4-BE49-F238E27FC236}">
                <a16:creationId xmlns:a16="http://schemas.microsoft.com/office/drawing/2014/main" id="{F51CA442-FEEF-B84A-9B27-270D2C5B4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1545" y="3078082"/>
            <a:ext cx="1073150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NVIDIA driver</a:t>
            </a:r>
          </a:p>
        </p:txBody>
      </p:sp>
      <p:sp>
        <p:nvSpPr>
          <p:cNvPr id="124" name="TextBox 33">
            <a:extLst>
              <a:ext uri="{FF2B5EF4-FFF2-40B4-BE49-F238E27FC236}">
                <a16:creationId xmlns:a16="http://schemas.microsoft.com/office/drawing/2014/main" id="{EA95F742-47D7-CA49-9142-EDE272BC2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705" y="3507235"/>
            <a:ext cx="107315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Server 2019</a:t>
            </a:r>
          </a:p>
        </p:txBody>
      </p:sp>
      <p:pic>
        <p:nvPicPr>
          <p:cNvPr id="125" name="Graphic 7">
            <a:extLst>
              <a:ext uri="{FF2B5EF4-FFF2-40B4-BE49-F238E27FC236}">
                <a16:creationId xmlns:a16="http://schemas.microsoft.com/office/drawing/2014/main" id="{739B4167-BD1C-A242-889D-97DBDBB1C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971" y="2011724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TextBox 9">
            <a:extLst>
              <a:ext uri="{FF2B5EF4-FFF2-40B4-BE49-F238E27FC236}">
                <a16:creationId xmlns:a16="http://schemas.microsoft.com/office/drawing/2014/main" id="{17806D27-58B7-1341-B719-6849153C4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347" y="2651882"/>
            <a:ext cx="2243137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Directory</a:t>
            </a:r>
            <a:b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</a:p>
        </p:txBody>
      </p:sp>
      <p:pic>
        <p:nvPicPr>
          <p:cNvPr id="127" name="Graphic 8">
            <a:extLst>
              <a:ext uri="{FF2B5EF4-FFF2-40B4-BE49-F238E27FC236}">
                <a16:creationId xmlns:a16="http://schemas.microsoft.com/office/drawing/2014/main" id="{D977E4FB-8662-A945-8FCB-108F47F4E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058" y="4723279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Box 9">
            <a:extLst>
              <a:ext uri="{FF2B5EF4-FFF2-40B4-BE49-F238E27FC236}">
                <a16:creationId xmlns:a16="http://schemas.microsoft.com/office/drawing/2014/main" id="{5FF8C60C-7A8D-0A44-85DD-E097F6343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7389" y="5363359"/>
            <a:ext cx="223996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Simple Storage </a:t>
            </a:r>
            <a:b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9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 (Amazon S3)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DC24E35-05A8-F841-90A6-E427B90370DA}"/>
              </a:ext>
            </a:extLst>
          </p:cNvPr>
          <p:cNvCxnSpPr/>
          <p:nvPr/>
        </p:nvCxnSpPr>
        <p:spPr bwMode="auto">
          <a:xfrm>
            <a:off x="6085191" y="2331764"/>
            <a:ext cx="137160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5B3314D3-0F66-C34A-833D-1F4DE4289BF4}"/>
              </a:ext>
            </a:extLst>
          </p:cNvPr>
          <p:cNvCxnSpPr/>
          <p:nvPr/>
        </p:nvCxnSpPr>
        <p:spPr bwMode="auto">
          <a:xfrm>
            <a:off x="6085191" y="3683204"/>
            <a:ext cx="137160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4442287C-9FF5-AC45-A21E-01E778F7F942}"/>
              </a:ext>
            </a:extLst>
          </p:cNvPr>
          <p:cNvCxnSpPr>
            <a:cxnSpLocks/>
          </p:cNvCxnSpPr>
          <p:nvPr/>
        </p:nvCxnSpPr>
        <p:spPr bwMode="auto">
          <a:xfrm>
            <a:off x="2476230" y="3205954"/>
            <a:ext cx="997695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513146D9-3805-3A40-B309-4B617694F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5778" y="2308858"/>
            <a:ext cx="1293374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authentication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3A664E4-F388-B045-8CED-74C64A956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4314" y="3665386"/>
            <a:ext cx="1205562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storage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64A177F-1CB3-9F46-AFBE-26A037346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3463" y="5041965"/>
            <a:ext cx="1205562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Optional</a:t>
            </a:r>
          </a:p>
        </p:txBody>
      </p:sp>
      <p:sp>
        <p:nvSpPr>
          <p:cNvPr id="135" name="Freeform 134">
            <a:extLst>
              <a:ext uri="{FF2B5EF4-FFF2-40B4-BE49-F238E27FC236}">
                <a16:creationId xmlns:a16="http://schemas.microsoft.com/office/drawing/2014/main" id="{F35F7CBB-AEE4-F240-A6F5-7BA7C745810C}"/>
              </a:ext>
            </a:extLst>
          </p:cNvPr>
          <p:cNvSpPr/>
          <p:nvPr/>
        </p:nvSpPr>
        <p:spPr>
          <a:xfrm rot="16200000" flipH="1">
            <a:off x="5592503" y="3127084"/>
            <a:ext cx="993756" cy="2815353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2"/>
            </a:solidFill>
            <a:prstDash val="dash"/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50" dirty="0"/>
          </a:p>
        </p:txBody>
      </p:sp>
      <p:sp>
        <p:nvSpPr>
          <p:cNvPr id="136" name="Freeform 135">
            <a:extLst>
              <a:ext uri="{FF2B5EF4-FFF2-40B4-BE49-F238E27FC236}">
                <a16:creationId xmlns:a16="http://schemas.microsoft.com/office/drawing/2014/main" id="{025E733F-C37F-A94B-A2AF-2E5E51DE37B6}"/>
              </a:ext>
            </a:extLst>
          </p:cNvPr>
          <p:cNvSpPr/>
          <p:nvPr/>
        </p:nvSpPr>
        <p:spPr bwMode="auto">
          <a:xfrm>
            <a:off x="8120140" y="2308857"/>
            <a:ext cx="281049" cy="1374347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tx2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50" dirty="0"/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58740</TotalTime>
  <Words>292</Words>
  <Application>Microsoft Macintosh PowerPoint</Application>
  <PresentationFormat>Widescreen</PresentationFormat>
  <Paragraphs>35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 in the Cloud on AWS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2022-06-23T16:42:15Z</dcterms:modified>
  <cp:category/>
</cp:coreProperties>
</file>