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12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2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3/26/23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multiplayer-session-based-game-hosting-on-aws/multiplayer-session-based-game-hosting-on-aw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effectLst/>
                <a:latin typeface="Arial" panose="020B0604020202020204" pitchFamily="34" charset="0"/>
              </a:rPr>
              <a:t>Multiplayer Session-based Game Hosting on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7178CE-049D-F7CB-70F5-D38229834DEA}"/>
              </a:ext>
            </a:extLst>
          </p:cNvPr>
          <p:cNvSpPr/>
          <p:nvPr/>
        </p:nvSpPr>
        <p:spPr>
          <a:xfrm>
            <a:off x="2438541" y="979028"/>
            <a:ext cx="7592424" cy="498083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E850D69-033A-6E27-7E20-13E64B03E2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38541" y="961716"/>
            <a:ext cx="392653" cy="392653"/>
          </a:xfrm>
          <a:prstGeom prst="rect">
            <a:avLst/>
          </a:prstGeom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AC0A9A4B-4BD8-243B-2CFF-6F3237E19827}"/>
              </a:ext>
            </a:extLst>
          </p:cNvPr>
          <p:cNvSpPr txBox="1"/>
          <p:nvPr/>
        </p:nvSpPr>
        <p:spPr>
          <a:xfrm>
            <a:off x="2399962" y="2134708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 identities</a:t>
            </a:r>
          </a:p>
        </p:txBody>
      </p:sp>
      <p:pic>
        <p:nvPicPr>
          <p:cNvPr id="6" name="Graphic 1">
            <a:extLst>
              <a:ext uri="{FF2B5EF4-FFF2-40B4-BE49-F238E27FC236}">
                <a16:creationId xmlns:a16="http://schemas.microsoft.com/office/drawing/2014/main" id="{81D6DCE5-8DCA-54F9-C12C-76A05FEB28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1690916" y="2777417"/>
            <a:ext cx="483586" cy="469900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C8A30A46-383F-5C1B-4819-64D644439E3C}"/>
              </a:ext>
            </a:extLst>
          </p:cNvPr>
          <p:cNvSpPr txBox="1"/>
          <p:nvPr/>
        </p:nvSpPr>
        <p:spPr>
          <a:xfrm>
            <a:off x="1396334" y="3265407"/>
            <a:ext cx="107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232F3E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Game clients</a:t>
            </a:r>
          </a:p>
        </p:txBody>
      </p:sp>
      <p:pic>
        <p:nvPicPr>
          <p:cNvPr id="8" name="Graphic 8">
            <a:extLst>
              <a:ext uri="{FF2B5EF4-FFF2-40B4-BE49-F238E27FC236}">
                <a16:creationId xmlns:a16="http://schemas.microsoft.com/office/drawing/2014/main" id="{D20E15DF-4C79-1D3C-AE2D-1D811CA791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17560" y="1533038"/>
            <a:ext cx="590867" cy="590867"/>
          </a:xfrm>
          <a:prstGeom prst="rect">
            <a:avLst/>
          </a:prstGeom>
        </p:spPr>
      </p:pic>
      <p:sp>
        <p:nvSpPr>
          <p:cNvPr id="9" name="Freeform 31">
            <a:extLst>
              <a:ext uri="{FF2B5EF4-FFF2-40B4-BE49-F238E27FC236}">
                <a16:creationId xmlns:a16="http://schemas.microsoft.com/office/drawing/2014/main" id="{88F2A04E-002F-A9B5-EF16-3B5EDA2A63B5}"/>
              </a:ext>
            </a:extLst>
          </p:cNvPr>
          <p:cNvSpPr/>
          <p:nvPr/>
        </p:nvSpPr>
        <p:spPr>
          <a:xfrm flipH="1">
            <a:off x="1932709" y="1854384"/>
            <a:ext cx="1219200" cy="860242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1BC0A408-BED7-082D-9E78-AF8653EBC04B}"/>
              </a:ext>
            </a:extLst>
          </p:cNvPr>
          <p:cNvSpPr txBox="1"/>
          <p:nvPr/>
        </p:nvSpPr>
        <p:spPr>
          <a:xfrm>
            <a:off x="2358264" y="3286263"/>
            <a:ext cx="2301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pic>
        <p:nvPicPr>
          <p:cNvPr id="11" name="Graphic 4">
            <a:extLst>
              <a:ext uri="{FF2B5EF4-FFF2-40B4-BE49-F238E27FC236}">
                <a16:creationId xmlns:a16="http://schemas.microsoft.com/office/drawing/2014/main" id="{D46F436D-F4B8-0DD6-7CED-F0A891F88B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04220" y="2717266"/>
            <a:ext cx="590867" cy="590867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AF2138EF-8423-90F1-C551-58D1E62D545C}"/>
              </a:ext>
            </a:extLst>
          </p:cNvPr>
          <p:cNvSpPr txBox="1"/>
          <p:nvPr/>
        </p:nvSpPr>
        <p:spPr>
          <a:xfrm>
            <a:off x="4431405" y="3363919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backend logic</a:t>
            </a:r>
          </a:p>
        </p:txBody>
      </p:sp>
      <p:pic>
        <p:nvPicPr>
          <p:cNvPr id="13" name="Graphic 6">
            <a:extLst>
              <a:ext uri="{FF2B5EF4-FFF2-40B4-BE49-F238E27FC236}">
                <a16:creationId xmlns:a16="http://schemas.microsoft.com/office/drawing/2014/main" id="{5E10CFCD-33B0-84AE-65D4-7284DC04DBF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69726" y="2727193"/>
            <a:ext cx="590867" cy="590867"/>
          </a:xfrm>
          <a:prstGeom prst="rect">
            <a:avLst/>
          </a:prstGeom>
        </p:spPr>
      </p:pic>
      <p:cxnSp>
        <p:nvCxnSpPr>
          <p:cNvPr id="14" name="Straight Arrow Connector 25">
            <a:extLst>
              <a:ext uri="{FF2B5EF4-FFF2-40B4-BE49-F238E27FC236}">
                <a16:creationId xmlns:a16="http://schemas.microsoft.com/office/drawing/2014/main" id="{6219B53D-603E-5C87-74EA-D774242D142C}"/>
              </a:ext>
            </a:extLst>
          </p:cNvPr>
          <p:cNvCxnSpPr>
            <a:cxnSpLocks/>
          </p:cNvCxnSpPr>
          <p:nvPr/>
        </p:nvCxnSpPr>
        <p:spPr>
          <a:xfrm>
            <a:off x="3878764" y="3008214"/>
            <a:ext cx="1330545" cy="896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0">
            <a:extLst>
              <a:ext uri="{FF2B5EF4-FFF2-40B4-BE49-F238E27FC236}">
                <a16:creationId xmlns:a16="http://schemas.microsoft.com/office/drawing/2014/main" id="{D7D5FABF-E260-6FC3-EF5E-50EFBD41DB24}"/>
              </a:ext>
            </a:extLst>
          </p:cNvPr>
          <p:cNvSpPr txBox="1"/>
          <p:nvPr/>
        </p:nvSpPr>
        <p:spPr>
          <a:xfrm>
            <a:off x="6216924" y="1881816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player data</a:t>
            </a:r>
          </a:p>
        </p:txBody>
      </p:sp>
      <p:pic>
        <p:nvPicPr>
          <p:cNvPr id="16" name="Graphic 11">
            <a:extLst>
              <a:ext uri="{FF2B5EF4-FFF2-40B4-BE49-F238E27FC236}">
                <a16:creationId xmlns:a16="http://schemas.microsoft.com/office/drawing/2014/main" id="{59138CD2-FD62-39A3-BDA9-DBC6AB36095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27094" y="1327185"/>
            <a:ext cx="590867" cy="590867"/>
          </a:xfrm>
          <a:prstGeom prst="rect">
            <a:avLst/>
          </a:prstGeom>
        </p:spPr>
      </p:pic>
      <p:cxnSp>
        <p:nvCxnSpPr>
          <p:cNvPr id="17" name="Straight Arrow Connector 28">
            <a:extLst>
              <a:ext uri="{FF2B5EF4-FFF2-40B4-BE49-F238E27FC236}">
                <a16:creationId xmlns:a16="http://schemas.microsoft.com/office/drawing/2014/main" id="{83C236C6-D95E-C5F3-6352-F5CC23969B1E}"/>
              </a:ext>
            </a:extLst>
          </p:cNvPr>
          <p:cNvCxnSpPr>
            <a:cxnSpLocks/>
          </p:cNvCxnSpPr>
          <p:nvPr/>
        </p:nvCxnSpPr>
        <p:spPr>
          <a:xfrm>
            <a:off x="5946166" y="2996483"/>
            <a:ext cx="1015743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0">
            <a:extLst>
              <a:ext uri="{FF2B5EF4-FFF2-40B4-BE49-F238E27FC236}">
                <a16:creationId xmlns:a16="http://schemas.microsoft.com/office/drawing/2014/main" id="{9C492D7A-3F4A-E500-1B53-48C897DB574A}"/>
              </a:ext>
            </a:extLst>
          </p:cNvPr>
          <p:cNvSpPr txBox="1"/>
          <p:nvPr/>
        </p:nvSpPr>
        <p:spPr>
          <a:xfrm>
            <a:off x="6229762" y="3307035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matchmaking tickets</a:t>
            </a:r>
          </a:p>
        </p:txBody>
      </p:sp>
      <p:pic>
        <p:nvPicPr>
          <p:cNvPr id="19" name="Graphic 51">
            <a:extLst>
              <a:ext uri="{FF2B5EF4-FFF2-40B4-BE49-F238E27FC236}">
                <a16:creationId xmlns:a16="http://schemas.microsoft.com/office/drawing/2014/main" id="{7D37EF0F-0EE5-7646-C23B-D45B4D2E4AA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54957" y="2724399"/>
            <a:ext cx="590867" cy="590867"/>
          </a:xfrm>
          <a:prstGeom prst="rect">
            <a:avLst/>
          </a:prstGeom>
        </p:spPr>
      </p:pic>
      <p:sp>
        <p:nvSpPr>
          <p:cNvPr id="20" name="Freeform 52">
            <a:extLst>
              <a:ext uri="{FF2B5EF4-FFF2-40B4-BE49-F238E27FC236}">
                <a16:creationId xmlns:a16="http://schemas.microsoft.com/office/drawing/2014/main" id="{3EB1308B-E1A3-3EF5-2AF3-8528BD226946}"/>
              </a:ext>
            </a:extLst>
          </p:cNvPr>
          <p:cNvSpPr/>
          <p:nvPr/>
        </p:nvSpPr>
        <p:spPr>
          <a:xfrm flipH="1">
            <a:off x="5588650" y="1607870"/>
            <a:ext cx="1363707" cy="1050471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1">
            <a:extLst>
              <a:ext uri="{FF2B5EF4-FFF2-40B4-BE49-F238E27FC236}">
                <a16:creationId xmlns:a16="http://schemas.microsoft.com/office/drawing/2014/main" id="{51004E56-773C-8393-17BD-17F0DB3FC7A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291944" y="4211511"/>
            <a:ext cx="590867" cy="590867"/>
          </a:xfrm>
          <a:prstGeom prst="rect">
            <a:avLst/>
          </a:prstGeom>
        </p:spPr>
      </p:pic>
      <p:sp>
        <p:nvSpPr>
          <p:cNvPr id="22" name="TextBox 2">
            <a:extLst>
              <a:ext uri="{FF2B5EF4-FFF2-40B4-BE49-F238E27FC236}">
                <a16:creationId xmlns:a16="http://schemas.microsoft.com/office/drawing/2014/main" id="{BA35A669-05C3-956F-4955-9EB947BC692A}"/>
              </a:ext>
            </a:extLst>
          </p:cNvPr>
          <p:cNvSpPr txBox="1"/>
          <p:nvPr/>
        </p:nvSpPr>
        <p:spPr>
          <a:xfrm>
            <a:off x="4460754" y="4788343"/>
            <a:ext cx="2301904" cy="46166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GameLift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queue and matchmaking</a:t>
            </a:r>
          </a:p>
        </p:txBody>
      </p:sp>
      <p:pic>
        <p:nvPicPr>
          <p:cNvPr id="23" name="Graphic 20">
            <a:extLst>
              <a:ext uri="{FF2B5EF4-FFF2-40B4-BE49-F238E27FC236}">
                <a16:creationId xmlns:a16="http://schemas.microsoft.com/office/drawing/2014/main" id="{A5168273-66DA-806F-134D-5295D5B2EC1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240323" y="4311821"/>
            <a:ext cx="577299" cy="577299"/>
          </a:xfrm>
          <a:prstGeom prst="rect">
            <a:avLst/>
          </a:prstGeom>
        </p:spPr>
      </p:pic>
      <p:sp>
        <p:nvSpPr>
          <p:cNvPr id="24" name="TextBox 21">
            <a:extLst>
              <a:ext uri="{FF2B5EF4-FFF2-40B4-BE49-F238E27FC236}">
                <a16:creationId xmlns:a16="http://schemas.microsoft.com/office/drawing/2014/main" id="{AC5189AE-2C6C-9C06-E6FF-B5573CC1BB6E}"/>
              </a:ext>
            </a:extLst>
          </p:cNvPr>
          <p:cNvSpPr txBox="1"/>
          <p:nvPr/>
        </p:nvSpPr>
        <p:spPr>
          <a:xfrm>
            <a:off x="2846668" y="4878103"/>
            <a:ext cx="1513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GameLift </a:t>
            </a:r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 (multi-Region</a:t>
            </a:r>
            <a:r>
              <a:rPr lang="en-US" sz="1200" i="1" dirty="0"/>
              <a:t>)</a:t>
            </a:r>
          </a:p>
        </p:txBody>
      </p:sp>
      <p:cxnSp>
        <p:nvCxnSpPr>
          <p:cNvPr id="25" name="Straight Arrow Connector 25">
            <a:extLst>
              <a:ext uri="{FF2B5EF4-FFF2-40B4-BE49-F238E27FC236}">
                <a16:creationId xmlns:a16="http://schemas.microsoft.com/office/drawing/2014/main" id="{F8A4E6F8-73FE-7424-DE89-8ED8F22862DF}"/>
              </a:ext>
            </a:extLst>
          </p:cNvPr>
          <p:cNvCxnSpPr>
            <a:cxnSpLocks/>
          </p:cNvCxnSpPr>
          <p:nvPr/>
        </p:nvCxnSpPr>
        <p:spPr>
          <a:xfrm flipV="1">
            <a:off x="9171709" y="2967102"/>
            <a:ext cx="0" cy="55428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BC3B5B1-D67E-804D-FC2A-BEB3394E7607}"/>
              </a:ext>
            </a:extLst>
          </p:cNvPr>
          <p:cNvCxnSpPr>
            <a:cxnSpLocks/>
          </p:cNvCxnSpPr>
          <p:nvPr/>
        </p:nvCxnSpPr>
        <p:spPr>
          <a:xfrm>
            <a:off x="5579685" y="3766610"/>
            <a:ext cx="0" cy="36771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6">
            <a:extLst>
              <a:ext uri="{FF2B5EF4-FFF2-40B4-BE49-F238E27FC236}">
                <a16:creationId xmlns:a16="http://schemas.microsoft.com/office/drawing/2014/main" id="{9F983D2E-E476-7159-1F8C-5DF670A8D007}"/>
              </a:ext>
            </a:extLst>
          </p:cNvPr>
          <p:cNvSpPr txBox="1"/>
          <p:nvPr/>
        </p:nvSpPr>
        <p:spPr>
          <a:xfrm>
            <a:off x="6565005" y="5453091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metrics, logs, and dashboards</a:t>
            </a:r>
          </a:p>
        </p:txBody>
      </p:sp>
      <p:pic>
        <p:nvPicPr>
          <p:cNvPr id="28" name="Graphic 77">
            <a:extLst>
              <a:ext uri="{FF2B5EF4-FFF2-40B4-BE49-F238E27FC236}">
                <a16:creationId xmlns:a16="http://schemas.microsoft.com/office/drawing/2014/main" id="{3A8102A4-4CED-572B-1798-658C8890FE7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06573" y="4868584"/>
            <a:ext cx="590867" cy="590867"/>
          </a:xfrm>
          <a:prstGeom prst="rect">
            <a:avLst/>
          </a:prstGeom>
        </p:spPr>
      </p:pic>
      <p:sp>
        <p:nvSpPr>
          <p:cNvPr id="29" name="TextBox 55">
            <a:extLst>
              <a:ext uri="{FF2B5EF4-FFF2-40B4-BE49-F238E27FC236}">
                <a16:creationId xmlns:a16="http://schemas.microsoft.com/office/drawing/2014/main" id="{81051C2C-19DB-2B30-6AAC-8346E701B84C}"/>
              </a:ext>
            </a:extLst>
          </p:cNvPr>
          <p:cNvSpPr txBox="1"/>
          <p:nvPr/>
        </p:nvSpPr>
        <p:spPr>
          <a:xfrm>
            <a:off x="8036950" y="2577427"/>
            <a:ext cx="2301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 tickets</a:t>
            </a:r>
          </a:p>
        </p:txBody>
      </p:sp>
      <p:pic>
        <p:nvPicPr>
          <p:cNvPr id="30" name="Graphic 61">
            <a:extLst>
              <a:ext uri="{FF2B5EF4-FFF2-40B4-BE49-F238E27FC236}">
                <a16:creationId xmlns:a16="http://schemas.microsoft.com/office/drawing/2014/main" id="{4BAA5314-BDA9-CF07-97F4-63D9E897D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59182" y="1955665"/>
            <a:ext cx="590867" cy="590867"/>
          </a:xfrm>
          <a:prstGeom prst="rect">
            <a:avLst/>
          </a:prstGeom>
        </p:spPr>
      </p:pic>
      <p:pic>
        <p:nvPicPr>
          <p:cNvPr id="31" name="Graphic 73">
            <a:extLst>
              <a:ext uri="{FF2B5EF4-FFF2-40B4-BE49-F238E27FC236}">
                <a16:creationId xmlns:a16="http://schemas.microsoft.com/office/drawing/2014/main" id="{9EBE912F-18AA-BC59-097D-FF950688B87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868324" y="3611688"/>
            <a:ext cx="590867" cy="590867"/>
          </a:xfrm>
          <a:prstGeom prst="rect">
            <a:avLst/>
          </a:prstGeom>
        </p:spPr>
      </p:pic>
      <p:sp>
        <p:nvSpPr>
          <p:cNvPr id="32" name="TextBox 74">
            <a:extLst>
              <a:ext uri="{FF2B5EF4-FFF2-40B4-BE49-F238E27FC236}">
                <a16:creationId xmlns:a16="http://schemas.microsoft.com/office/drawing/2014/main" id="{8E662899-2966-16AC-75BD-37971ECE1A5B}"/>
              </a:ext>
            </a:extLst>
          </p:cNvPr>
          <p:cNvSpPr txBox="1"/>
          <p:nvPr/>
        </p:nvSpPr>
        <p:spPr>
          <a:xfrm>
            <a:off x="8012805" y="4228472"/>
            <a:ext cx="2301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</a:t>
            </a:r>
          </a:p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Notification Service </a:t>
            </a:r>
          </a:p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(Amazon SNS)</a:t>
            </a:r>
          </a:p>
          <a:p>
            <a:pPr algn="ctr"/>
            <a:r>
              <a:rPr 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topic</a:t>
            </a:r>
          </a:p>
        </p:txBody>
      </p:sp>
      <p:sp>
        <p:nvSpPr>
          <p:cNvPr id="33" name="Freeform 31">
            <a:extLst>
              <a:ext uri="{FF2B5EF4-FFF2-40B4-BE49-F238E27FC236}">
                <a16:creationId xmlns:a16="http://schemas.microsoft.com/office/drawing/2014/main" id="{BB578EFF-8917-226B-AFEC-5DA6E8F7D404}"/>
              </a:ext>
            </a:extLst>
          </p:cNvPr>
          <p:cNvSpPr/>
          <p:nvPr/>
        </p:nvSpPr>
        <p:spPr>
          <a:xfrm flipH="1" flipV="1">
            <a:off x="1911113" y="3788626"/>
            <a:ext cx="1240763" cy="842535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Elbow Connector 11">
            <a:extLst>
              <a:ext uri="{FF2B5EF4-FFF2-40B4-BE49-F238E27FC236}">
                <a16:creationId xmlns:a16="http://schemas.microsoft.com/office/drawing/2014/main" id="{60BC1BE2-E9D4-A0FF-7EA5-1101048FACC7}"/>
              </a:ext>
            </a:extLst>
          </p:cNvPr>
          <p:cNvCxnSpPr>
            <a:cxnSpLocks/>
          </p:cNvCxnSpPr>
          <p:nvPr/>
        </p:nvCxnSpPr>
        <p:spPr>
          <a:xfrm flipV="1">
            <a:off x="5981547" y="3907121"/>
            <a:ext cx="2798334" cy="62094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11">
            <a:extLst>
              <a:ext uri="{FF2B5EF4-FFF2-40B4-BE49-F238E27FC236}">
                <a16:creationId xmlns:a16="http://schemas.microsoft.com/office/drawing/2014/main" id="{EB29B332-3DA1-3E13-7534-5B2FDF00BD4E}"/>
              </a:ext>
            </a:extLst>
          </p:cNvPr>
          <p:cNvCxnSpPr>
            <a:cxnSpLocks/>
          </p:cNvCxnSpPr>
          <p:nvPr/>
        </p:nvCxnSpPr>
        <p:spPr>
          <a:xfrm>
            <a:off x="3878764" y="4731144"/>
            <a:ext cx="3083145" cy="871252"/>
          </a:xfrm>
          <a:prstGeom prst="bentConnector3">
            <a:avLst>
              <a:gd name="adj1" fmla="val 16853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11">
            <a:extLst>
              <a:ext uri="{FF2B5EF4-FFF2-40B4-BE49-F238E27FC236}">
                <a16:creationId xmlns:a16="http://schemas.microsoft.com/office/drawing/2014/main" id="{A588AA48-0BBA-A5CD-E829-76B01E63C229}"/>
              </a:ext>
            </a:extLst>
          </p:cNvPr>
          <p:cNvCxnSpPr>
            <a:cxnSpLocks/>
          </p:cNvCxnSpPr>
          <p:nvPr/>
        </p:nvCxnSpPr>
        <p:spPr>
          <a:xfrm rot="10800000" flipV="1">
            <a:off x="7723664" y="2265255"/>
            <a:ext cx="1034578" cy="74049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25">
            <a:extLst>
              <a:ext uri="{FF2B5EF4-FFF2-40B4-BE49-F238E27FC236}">
                <a16:creationId xmlns:a16="http://schemas.microsoft.com/office/drawing/2014/main" id="{3C516212-C248-4043-C7DB-E1E6AF5C981E}"/>
              </a:ext>
            </a:extLst>
          </p:cNvPr>
          <p:cNvCxnSpPr>
            <a:cxnSpLocks/>
          </p:cNvCxnSpPr>
          <p:nvPr/>
        </p:nvCxnSpPr>
        <p:spPr>
          <a:xfrm>
            <a:off x="2266132" y="3005746"/>
            <a:ext cx="885745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NumBox 1">
            <a:extLst>
              <a:ext uri="{FF2B5EF4-FFF2-40B4-BE49-F238E27FC236}">
                <a16:creationId xmlns:a16="http://schemas.microsoft.com/office/drawing/2014/main" id="{D3335785-06AA-BE8F-D387-04FF589D9C9C}"/>
              </a:ext>
            </a:extLst>
          </p:cNvPr>
          <p:cNvSpPr/>
          <p:nvPr/>
        </p:nvSpPr>
        <p:spPr>
          <a:xfrm>
            <a:off x="2475932" y="1534623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39" name="NumBox 2">
            <a:extLst>
              <a:ext uri="{FF2B5EF4-FFF2-40B4-BE49-F238E27FC236}">
                <a16:creationId xmlns:a16="http://schemas.microsoft.com/office/drawing/2014/main" id="{1B143453-B403-346F-280F-83E673421013}"/>
              </a:ext>
            </a:extLst>
          </p:cNvPr>
          <p:cNvSpPr/>
          <p:nvPr/>
        </p:nvSpPr>
        <p:spPr>
          <a:xfrm>
            <a:off x="2790753" y="265448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0" name="NumBox 3">
            <a:extLst>
              <a:ext uri="{FF2B5EF4-FFF2-40B4-BE49-F238E27FC236}">
                <a16:creationId xmlns:a16="http://schemas.microsoft.com/office/drawing/2014/main" id="{9EFDDFC9-A77C-14AA-F9A6-C82660076003}"/>
              </a:ext>
            </a:extLst>
          </p:cNvPr>
          <p:cNvSpPr/>
          <p:nvPr/>
        </p:nvSpPr>
        <p:spPr>
          <a:xfrm>
            <a:off x="3967496" y="265448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1" name="NumBox 4">
            <a:extLst>
              <a:ext uri="{FF2B5EF4-FFF2-40B4-BE49-F238E27FC236}">
                <a16:creationId xmlns:a16="http://schemas.microsoft.com/office/drawing/2014/main" id="{06D76B0B-6BBC-C7E0-543F-F1A92AED5B2F}"/>
              </a:ext>
            </a:extLst>
          </p:cNvPr>
          <p:cNvSpPr/>
          <p:nvPr/>
        </p:nvSpPr>
        <p:spPr>
          <a:xfrm>
            <a:off x="6137710" y="126995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2" name="NumBox 5">
            <a:extLst>
              <a:ext uri="{FF2B5EF4-FFF2-40B4-BE49-F238E27FC236}">
                <a16:creationId xmlns:a16="http://schemas.microsoft.com/office/drawing/2014/main" id="{66929D42-BC42-4A1E-D1F8-AE16B30B0DDC}"/>
              </a:ext>
            </a:extLst>
          </p:cNvPr>
          <p:cNvSpPr/>
          <p:nvPr/>
        </p:nvSpPr>
        <p:spPr>
          <a:xfrm>
            <a:off x="5693823" y="380564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43" name="NumBox 6">
            <a:extLst>
              <a:ext uri="{FF2B5EF4-FFF2-40B4-BE49-F238E27FC236}">
                <a16:creationId xmlns:a16="http://schemas.microsoft.com/office/drawing/2014/main" id="{F4EA1B5E-0E99-9C7B-BB18-A8293217A2E5}"/>
              </a:ext>
            </a:extLst>
          </p:cNvPr>
          <p:cNvSpPr/>
          <p:nvPr/>
        </p:nvSpPr>
        <p:spPr>
          <a:xfrm>
            <a:off x="4378018" y="4174345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cxnSp>
        <p:nvCxnSpPr>
          <p:cNvPr id="44" name="Straight Arrow Connector 25">
            <a:extLst>
              <a:ext uri="{FF2B5EF4-FFF2-40B4-BE49-F238E27FC236}">
                <a16:creationId xmlns:a16="http://schemas.microsoft.com/office/drawing/2014/main" id="{6F72F2A1-786C-5780-C87B-1BF4D81F8060}"/>
              </a:ext>
            </a:extLst>
          </p:cNvPr>
          <p:cNvCxnSpPr>
            <a:cxnSpLocks/>
          </p:cNvCxnSpPr>
          <p:nvPr/>
        </p:nvCxnSpPr>
        <p:spPr>
          <a:xfrm flipH="1">
            <a:off x="3828612" y="4528061"/>
            <a:ext cx="139168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NumBox 7">
            <a:extLst>
              <a:ext uri="{FF2B5EF4-FFF2-40B4-BE49-F238E27FC236}">
                <a16:creationId xmlns:a16="http://schemas.microsoft.com/office/drawing/2014/main" id="{BAEDC333-12DA-981A-CC51-066B91E117AB}"/>
              </a:ext>
            </a:extLst>
          </p:cNvPr>
          <p:cNvSpPr/>
          <p:nvPr/>
        </p:nvSpPr>
        <p:spPr>
          <a:xfrm>
            <a:off x="6956753" y="418042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46" name="NumBox 7">
            <a:extLst>
              <a:ext uri="{FF2B5EF4-FFF2-40B4-BE49-F238E27FC236}">
                <a16:creationId xmlns:a16="http://schemas.microsoft.com/office/drawing/2014/main" id="{8B68F069-8865-C72F-F529-0B4EFE0B1AB2}"/>
              </a:ext>
            </a:extLst>
          </p:cNvPr>
          <p:cNvSpPr/>
          <p:nvPr/>
        </p:nvSpPr>
        <p:spPr>
          <a:xfrm>
            <a:off x="9288529" y="3102412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47" name="NumBox 7">
            <a:extLst>
              <a:ext uri="{FF2B5EF4-FFF2-40B4-BE49-F238E27FC236}">
                <a16:creationId xmlns:a16="http://schemas.microsoft.com/office/drawing/2014/main" id="{562D6082-FB63-F055-11F7-0A5DD2211C88}"/>
              </a:ext>
            </a:extLst>
          </p:cNvPr>
          <p:cNvSpPr/>
          <p:nvPr/>
        </p:nvSpPr>
        <p:spPr>
          <a:xfrm>
            <a:off x="7899790" y="246686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48" name="NumBox 7">
            <a:extLst>
              <a:ext uri="{FF2B5EF4-FFF2-40B4-BE49-F238E27FC236}">
                <a16:creationId xmlns:a16="http://schemas.microsoft.com/office/drawing/2014/main" id="{065EF6A2-FAFF-275E-4CC9-81E57AE7DDAC}"/>
              </a:ext>
            </a:extLst>
          </p:cNvPr>
          <p:cNvSpPr/>
          <p:nvPr/>
        </p:nvSpPr>
        <p:spPr>
          <a:xfrm>
            <a:off x="3330825" y="351724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49" name="NumBox 7">
            <a:extLst>
              <a:ext uri="{FF2B5EF4-FFF2-40B4-BE49-F238E27FC236}">
                <a16:creationId xmlns:a16="http://schemas.microsoft.com/office/drawing/2014/main" id="{03D6E43B-D82D-A938-6438-606919653EC3}"/>
              </a:ext>
            </a:extLst>
          </p:cNvPr>
          <p:cNvSpPr/>
          <p:nvPr/>
        </p:nvSpPr>
        <p:spPr>
          <a:xfrm>
            <a:off x="6276944" y="2674303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50" name="NumBox 7">
            <a:extLst>
              <a:ext uri="{FF2B5EF4-FFF2-40B4-BE49-F238E27FC236}">
                <a16:creationId xmlns:a16="http://schemas.microsoft.com/office/drawing/2014/main" id="{372F5A3D-2733-B566-1C09-A930F778D74E}"/>
              </a:ext>
            </a:extLst>
          </p:cNvPr>
          <p:cNvSpPr/>
          <p:nvPr/>
        </p:nvSpPr>
        <p:spPr>
          <a:xfrm>
            <a:off x="2463557" y="430998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51" name="NumBox 7">
            <a:extLst>
              <a:ext uri="{FF2B5EF4-FFF2-40B4-BE49-F238E27FC236}">
                <a16:creationId xmlns:a16="http://schemas.microsoft.com/office/drawing/2014/main" id="{87DB46E3-0E22-B376-615F-A3194207B758}"/>
              </a:ext>
            </a:extLst>
          </p:cNvPr>
          <p:cNvSpPr/>
          <p:nvPr/>
        </p:nvSpPr>
        <p:spPr>
          <a:xfrm>
            <a:off x="5550070" y="5279147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58619</TotalTime>
  <Words>303</Words>
  <Application>Microsoft Macintosh PowerPoint</Application>
  <PresentationFormat>Widescreen</PresentationFormat>
  <Paragraphs>52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Lorelei Shannon</cp:lastModifiedBy>
  <cp:revision>100</cp:revision>
  <dcterms:created xsi:type="dcterms:W3CDTF">2020-07-21T19:38:25Z</dcterms:created>
  <dcterms:modified xsi:type="dcterms:W3CDTF">2023-03-27T05:41:31Z</dcterms:modified>
  <cp:category/>
</cp:coreProperties>
</file>