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29"/>
    <p:restoredTop sz="94721"/>
  </p:normalViewPr>
  <p:slideViewPr>
    <p:cSldViewPr snapToGrid="0" snapToObjects="1">
      <p:cViewPr varScale="1">
        <p:scale>
          <a:sx n="153" d="100"/>
          <a:sy n="153" d="100"/>
        </p:scale>
        <p:origin x="16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8/3/2023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8/3/2023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8/3/2023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8/3/2023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8/3/2023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8/3/2023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8/3/2023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8/3/2023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sv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hyperlink" Target="https://docs.aws.amazon.com/architecture-diagrams/latest/web3-decentralized-applications-on-aws/web3-decentralized-applications-on-aws.html" TargetMode="External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Web3 Decentralized Applications on AWS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2023,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pic>
        <p:nvPicPr>
          <p:cNvPr id="53" name="Graphic 17">
            <a:extLst>
              <a:ext uri="{FF2B5EF4-FFF2-40B4-BE49-F238E27FC236}">
                <a16:creationId xmlns:a16="http://schemas.microsoft.com/office/drawing/2014/main" id="{2A0DD044-1CF3-40A9-8761-9F2C62E019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/>
        </p:blipFill>
        <p:spPr bwMode="auto">
          <a:xfrm>
            <a:off x="3138835" y="211438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TextBox 9">
            <a:extLst>
              <a:ext uri="{FF2B5EF4-FFF2-40B4-BE49-F238E27FC236}">
                <a16:creationId xmlns:a16="http://schemas.microsoft.com/office/drawing/2014/main" id="{26F05B2F-3B42-454A-A886-8A1AB1292C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1909" y="2650881"/>
            <a:ext cx="22431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API Gateway</a:t>
            </a:r>
          </a:p>
        </p:txBody>
      </p:sp>
      <p:pic>
        <p:nvPicPr>
          <p:cNvPr id="55" name="Graphic 10">
            <a:extLst>
              <a:ext uri="{FF2B5EF4-FFF2-40B4-BE49-F238E27FC236}">
                <a16:creationId xmlns:a16="http://schemas.microsoft.com/office/drawing/2014/main" id="{00BF443C-50AC-4735-8F6B-2C0309ACB9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144" y="211438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TextBox 20">
            <a:extLst>
              <a:ext uri="{FF2B5EF4-FFF2-40B4-BE49-F238E27FC236}">
                <a16:creationId xmlns:a16="http://schemas.microsoft.com/office/drawing/2014/main" id="{ADE4B6A3-9872-40E4-A3F1-4C05725A60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5503" y="2644248"/>
            <a:ext cx="271082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 DApp backend </a:t>
            </a:r>
          </a:p>
        </p:txBody>
      </p:sp>
      <p:pic>
        <p:nvPicPr>
          <p:cNvPr id="57" name="Graphic 19">
            <a:extLst>
              <a:ext uri="{FF2B5EF4-FFF2-40B4-BE49-F238E27FC236}">
                <a16:creationId xmlns:a16="http://schemas.microsoft.com/office/drawing/2014/main" id="{61408B27-47AF-4C21-96AD-71215D6BC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325" y="211438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TextBox 9">
            <a:extLst>
              <a:ext uri="{FF2B5EF4-FFF2-40B4-BE49-F238E27FC236}">
                <a16:creationId xmlns:a16="http://schemas.microsoft.com/office/drawing/2014/main" id="{0A0DF386-570A-4163-8932-BE551613F8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31425" y="2625989"/>
            <a:ext cx="280909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Managed Blockchain</a:t>
            </a:r>
          </a:p>
        </p:txBody>
      </p:sp>
      <p:pic>
        <p:nvPicPr>
          <p:cNvPr id="59" name="Graphic 6">
            <a:extLst>
              <a:ext uri="{FF2B5EF4-FFF2-40B4-BE49-F238E27FC236}">
                <a16:creationId xmlns:a16="http://schemas.microsoft.com/office/drawing/2014/main" id="{38B53516-0475-41E8-B5B4-B4F94C541B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8229" y="211376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Graphic 19">
            <a:extLst>
              <a:ext uri="{FF2B5EF4-FFF2-40B4-BE49-F238E27FC236}">
                <a16:creationId xmlns:a16="http://schemas.microsoft.com/office/drawing/2014/main" id="{96A02AB6-A4C8-460E-A249-DE2383989A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279" y="3512991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TextBox 11">
            <a:extLst>
              <a:ext uri="{FF2B5EF4-FFF2-40B4-BE49-F238E27FC236}">
                <a16:creationId xmlns:a16="http://schemas.microsoft.com/office/drawing/2014/main" id="{496FB055-A626-455B-BDF4-D6447237E7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1104" y="4049492"/>
            <a:ext cx="22923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CloudFront</a:t>
            </a:r>
          </a:p>
        </p:txBody>
      </p:sp>
      <p:sp>
        <p:nvSpPr>
          <p:cNvPr id="62" name="TextBox 20">
            <a:extLst>
              <a:ext uri="{FF2B5EF4-FFF2-40B4-BE49-F238E27FC236}">
                <a16:creationId xmlns:a16="http://schemas.microsoft.com/office/drawing/2014/main" id="{4D4429C2-60FF-4317-8100-4AF5632E83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7270" y="4058247"/>
            <a:ext cx="237156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 DApp frontend bucket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A5F7779-F523-4529-B599-41E394EA2B25}"/>
              </a:ext>
            </a:extLst>
          </p:cNvPr>
          <p:cNvSpPr/>
          <p:nvPr/>
        </p:nvSpPr>
        <p:spPr>
          <a:xfrm>
            <a:off x="2172841" y="1504172"/>
            <a:ext cx="6460427" cy="388619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ln w="0"/>
                <a:solidFill>
                  <a:sysClr val="windowText" lastClr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pic>
        <p:nvPicPr>
          <p:cNvPr id="64" name="Graphic 24">
            <a:extLst>
              <a:ext uri="{FF2B5EF4-FFF2-40B4-BE49-F238E27FC236}">
                <a16:creationId xmlns:a16="http://schemas.microsoft.com/office/drawing/2014/main" id="{465FFBD2-4C6E-42F2-8481-54E318C4CA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343" y="294063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Graphic 12">
            <a:extLst>
              <a:ext uri="{FF2B5EF4-FFF2-40B4-BE49-F238E27FC236}">
                <a16:creationId xmlns:a16="http://schemas.microsoft.com/office/drawing/2014/main" id="{A33B0DCE-F6B7-4243-B482-1FC7916612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5188" y="196136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TextBox 29">
            <a:extLst>
              <a:ext uri="{FF2B5EF4-FFF2-40B4-BE49-F238E27FC236}">
                <a16:creationId xmlns:a16="http://schemas.microsoft.com/office/drawing/2014/main" id="{E2E20BEC-00CB-42A8-9543-DD645192E8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3948" y="2355068"/>
            <a:ext cx="10731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internet</a:t>
            </a:r>
          </a:p>
        </p:txBody>
      </p:sp>
      <p:cxnSp>
        <p:nvCxnSpPr>
          <p:cNvPr id="67" name="Elbow Connector 18">
            <a:extLst>
              <a:ext uri="{FF2B5EF4-FFF2-40B4-BE49-F238E27FC236}">
                <a16:creationId xmlns:a16="http://schemas.microsoft.com/office/drawing/2014/main" id="{382CA66F-516B-46F4-BEE6-8CCAF8FD1924}"/>
              </a:ext>
            </a:extLst>
          </p:cNvPr>
          <p:cNvCxnSpPr>
            <a:stCxn id="64" idx="3"/>
            <a:endCxn id="53" idx="1"/>
          </p:cNvCxnSpPr>
          <p:nvPr/>
        </p:nvCxnSpPr>
        <p:spPr>
          <a:xfrm flipV="1">
            <a:off x="1756103" y="2342980"/>
            <a:ext cx="1382732" cy="780531"/>
          </a:xfrm>
          <a:prstGeom prst="bentConnector3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19">
            <a:extLst>
              <a:ext uri="{FF2B5EF4-FFF2-40B4-BE49-F238E27FC236}">
                <a16:creationId xmlns:a16="http://schemas.microsoft.com/office/drawing/2014/main" id="{801243B2-8992-4D5E-AAF9-63248303A6BB}"/>
              </a:ext>
            </a:extLst>
          </p:cNvPr>
          <p:cNvCxnSpPr>
            <a:stCxn id="64" idx="3"/>
            <a:endCxn id="60" idx="1"/>
          </p:cNvCxnSpPr>
          <p:nvPr/>
        </p:nvCxnSpPr>
        <p:spPr>
          <a:xfrm>
            <a:off x="1756103" y="3123511"/>
            <a:ext cx="1381176" cy="618080"/>
          </a:xfrm>
          <a:prstGeom prst="bentConnector3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89B216F-0488-4FE1-8753-20123C7F3F35}"/>
              </a:ext>
            </a:extLst>
          </p:cNvPr>
          <p:cNvCxnSpPr>
            <a:cxnSpLocks/>
          </p:cNvCxnSpPr>
          <p:nvPr/>
        </p:nvCxnSpPr>
        <p:spPr>
          <a:xfrm>
            <a:off x="3603318" y="3741591"/>
            <a:ext cx="1532839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01303E82-9862-4CDE-BEF0-23B75A56AF3B}"/>
              </a:ext>
            </a:extLst>
          </p:cNvPr>
          <p:cNvCxnSpPr>
            <a:stCxn id="53" idx="3"/>
            <a:endCxn id="55" idx="1"/>
          </p:cNvCxnSpPr>
          <p:nvPr/>
        </p:nvCxnSpPr>
        <p:spPr>
          <a:xfrm>
            <a:off x="3596035" y="2342980"/>
            <a:ext cx="1483109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16BBCB91-DA40-4EBD-A280-B11C2A430D72}"/>
              </a:ext>
            </a:extLst>
          </p:cNvPr>
          <p:cNvCxnSpPr>
            <a:stCxn id="55" idx="3"/>
            <a:endCxn id="57" idx="1"/>
          </p:cNvCxnSpPr>
          <p:nvPr/>
        </p:nvCxnSpPr>
        <p:spPr>
          <a:xfrm>
            <a:off x="5536344" y="2342980"/>
            <a:ext cx="1793981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5DBFB261-A52B-40F4-92EC-418B13C6CF02}"/>
              </a:ext>
            </a:extLst>
          </p:cNvPr>
          <p:cNvCxnSpPr>
            <a:cxnSpLocks/>
            <a:stCxn id="57" idx="3"/>
            <a:endCxn id="59" idx="1"/>
          </p:cNvCxnSpPr>
          <p:nvPr/>
        </p:nvCxnSpPr>
        <p:spPr>
          <a:xfrm flipV="1">
            <a:off x="7787525" y="2342368"/>
            <a:ext cx="1710704" cy="612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NumBox 1">
            <a:extLst>
              <a:ext uri="{FF2B5EF4-FFF2-40B4-BE49-F238E27FC236}">
                <a16:creationId xmlns:a16="http://schemas.microsoft.com/office/drawing/2014/main" id="{5578E842-7610-4F6B-8586-5EBCB200ABE8}"/>
              </a:ext>
            </a:extLst>
          </p:cNvPr>
          <p:cNvSpPr/>
          <p:nvPr/>
        </p:nvSpPr>
        <p:spPr>
          <a:xfrm>
            <a:off x="2637810" y="3410343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75" name="NumBox 2">
            <a:extLst>
              <a:ext uri="{FF2B5EF4-FFF2-40B4-BE49-F238E27FC236}">
                <a16:creationId xmlns:a16="http://schemas.microsoft.com/office/drawing/2014/main" id="{E1718E8A-F7AA-4FAD-A102-A9ECF12A4A8E}"/>
              </a:ext>
            </a:extLst>
          </p:cNvPr>
          <p:cNvSpPr/>
          <p:nvPr/>
        </p:nvSpPr>
        <p:spPr>
          <a:xfrm>
            <a:off x="4647750" y="3332968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76" name="NumBox 3">
            <a:extLst>
              <a:ext uri="{FF2B5EF4-FFF2-40B4-BE49-F238E27FC236}">
                <a16:creationId xmlns:a16="http://schemas.microsoft.com/office/drawing/2014/main" id="{E116D099-16C8-4F26-893A-8C36616BBFC8}"/>
              </a:ext>
            </a:extLst>
          </p:cNvPr>
          <p:cNvSpPr/>
          <p:nvPr/>
        </p:nvSpPr>
        <p:spPr>
          <a:xfrm>
            <a:off x="2648157" y="2046970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77" name="NumBox 4">
            <a:extLst>
              <a:ext uri="{FF2B5EF4-FFF2-40B4-BE49-F238E27FC236}">
                <a16:creationId xmlns:a16="http://schemas.microsoft.com/office/drawing/2014/main" id="{57DA8141-7F3A-4B32-B13E-8C4E613A265C}"/>
              </a:ext>
            </a:extLst>
          </p:cNvPr>
          <p:cNvSpPr/>
          <p:nvPr/>
        </p:nvSpPr>
        <p:spPr>
          <a:xfrm>
            <a:off x="4596226" y="2044309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78" name="NumBox 5">
            <a:extLst>
              <a:ext uri="{FF2B5EF4-FFF2-40B4-BE49-F238E27FC236}">
                <a16:creationId xmlns:a16="http://schemas.microsoft.com/office/drawing/2014/main" id="{028615D8-3F85-47EF-AB54-96B3E76BBCDC}"/>
              </a:ext>
            </a:extLst>
          </p:cNvPr>
          <p:cNvSpPr/>
          <p:nvPr/>
        </p:nvSpPr>
        <p:spPr>
          <a:xfrm>
            <a:off x="6950853" y="2039285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79" name="NumBox 6">
            <a:extLst>
              <a:ext uri="{FF2B5EF4-FFF2-40B4-BE49-F238E27FC236}">
                <a16:creationId xmlns:a16="http://schemas.microsoft.com/office/drawing/2014/main" id="{DBA88AE7-4E01-4F94-BD4F-C207F69B0660}"/>
              </a:ext>
            </a:extLst>
          </p:cNvPr>
          <p:cNvSpPr/>
          <p:nvPr/>
        </p:nvSpPr>
        <p:spPr>
          <a:xfrm>
            <a:off x="9591664" y="2677648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0328C82-73E2-4510-8100-1344962FF6BF}"/>
              </a:ext>
            </a:extLst>
          </p:cNvPr>
          <p:cNvSpPr/>
          <p:nvPr/>
        </p:nvSpPr>
        <p:spPr>
          <a:xfrm>
            <a:off x="6543892" y="1656573"/>
            <a:ext cx="1921275" cy="1519008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ln w="0"/>
                <a:solidFill>
                  <a:srgbClr val="8C4FF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</a:t>
            </a:r>
          </a:p>
        </p:txBody>
      </p:sp>
      <p:pic>
        <p:nvPicPr>
          <p:cNvPr id="81" name="Graphic 80">
            <a:extLst>
              <a:ext uri="{FF2B5EF4-FFF2-40B4-BE49-F238E27FC236}">
                <a16:creationId xmlns:a16="http://schemas.microsoft.com/office/drawing/2014/main" id="{84CCD2D7-45BA-44EE-9F9A-4BC84182DB7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2172841" y="1504172"/>
            <a:ext cx="365760" cy="365760"/>
          </a:xfrm>
          <a:prstGeom prst="rect">
            <a:avLst/>
          </a:prstGeom>
        </p:spPr>
      </p:pic>
      <p:pic>
        <p:nvPicPr>
          <p:cNvPr id="82" name="Graphic 8">
            <a:extLst>
              <a:ext uri="{FF2B5EF4-FFF2-40B4-BE49-F238E27FC236}">
                <a16:creationId xmlns:a16="http://schemas.microsoft.com/office/drawing/2014/main" id="{6D871DF3-19E6-429F-A386-8DB8B3072C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 bwMode="auto">
          <a:xfrm>
            <a:off x="5145393" y="354453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" name="Graphic 6">
            <a:extLst>
              <a:ext uri="{FF2B5EF4-FFF2-40B4-BE49-F238E27FC236}">
                <a16:creationId xmlns:a16="http://schemas.microsoft.com/office/drawing/2014/main" id="{49DC4F71-6BCD-4D75-A91C-1E1ED2B38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6543892" y="165459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25">
            <a:extLst>
              <a:ext uri="{FF2B5EF4-FFF2-40B4-BE49-F238E27FC236}">
                <a16:creationId xmlns:a16="http://schemas.microsoft.com/office/drawing/2014/main" id="{A5F8499F-2669-4A4E-AAF1-ABBB8B6072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1568" y="3300526"/>
            <a:ext cx="10731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 eaLnBrk="1" hangingPunct="1"/>
            <a:r>
              <a:rPr lang="en-US" altLang="en-US" sz="10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browser</a:t>
            </a:r>
          </a:p>
        </p:txBody>
      </p:sp>
      <p:sp>
        <p:nvSpPr>
          <p:cNvPr id="37" name="TextBox 29">
            <a:extLst>
              <a:ext uri="{FF2B5EF4-FFF2-40B4-BE49-F238E27FC236}">
                <a16:creationId xmlns:a16="http://schemas.microsoft.com/office/drawing/2014/main" id="{F1354F51-E462-4761-8363-B332EE77E4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08795" y="2416077"/>
            <a:ext cx="8392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blockchain</a:t>
            </a:r>
          </a:p>
        </p:txBody>
      </p: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58604</TotalTime>
  <Words>264</Words>
  <Application>Microsoft Office PowerPoint</Application>
  <PresentationFormat>Widescreen</PresentationFormat>
  <Paragraphs>33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Computing on AWS</dc:title>
  <dc:subject/>
  <dc:creator>Amazon Web Services</dc:creator>
  <cp:keywords/>
  <dc:description/>
  <cp:lastModifiedBy>Courtright, Andrea</cp:lastModifiedBy>
  <cp:revision>98</cp:revision>
  <dcterms:created xsi:type="dcterms:W3CDTF">2020-07-21T19:38:25Z</dcterms:created>
  <dcterms:modified xsi:type="dcterms:W3CDTF">2023-08-03T17:51:58Z</dcterms:modified>
  <cp:category/>
</cp:coreProperties>
</file>