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sv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17" Type="http://schemas.openxmlformats.org/officeDocument/2006/relationships/image" Target="../media/image1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ibm-datastage-on-aws-with-ibm-cp4d/ibm-datastage-on-aws-with-ibm-cp4d.html" TargetMode="External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DataStage on AWS with IBM CP4D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E9AB0F9-FB56-48BE-A3C4-9A0701A15B96}"/>
              </a:ext>
            </a:extLst>
          </p:cNvPr>
          <p:cNvSpPr/>
          <p:nvPr/>
        </p:nvSpPr>
        <p:spPr>
          <a:xfrm>
            <a:off x="6655880" y="2487343"/>
            <a:ext cx="1243261" cy="1607311"/>
          </a:xfrm>
          <a:prstGeom prst="rect">
            <a:avLst/>
          </a:prstGeom>
          <a:solidFill>
            <a:srgbClr val="5A6B86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SG" sz="1200" dirty="0">
                <a:solidFill>
                  <a:srgbClr val="525252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DB2</a:t>
            </a:r>
          </a:p>
          <a:p>
            <a:pPr algn="ctr"/>
            <a:r>
              <a:rPr lang="en-SG" sz="1200" dirty="0">
                <a:solidFill>
                  <a:srgbClr val="525252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Warehouse on Cloud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4A45C38-C9BA-475B-B77F-B6CC36B5911B}"/>
              </a:ext>
            </a:extLst>
          </p:cNvPr>
          <p:cNvSpPr/>
          <p:nvPr/>
        </p:nvSpPr>
        <p:spPr>
          <a:xfrm>
            <a:off x="3914598" y="1482388"/>
            <a:ext cx="4505946" cy="4110859"/>
          </a:xfrm>
          <a:prstGeom prst="rect">
            <a:avLst/>
          </a:prstGeom>
          <a:noFill/>
          <a:ln w="12700">
            <a:solidFill>
              <a:srgbClr val="E6780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4621119-6298-4FD3-BF90-6F3770508CDB}"/>
              </a:ext>
            </a:extLst>
          </p:cNvPr>
          <p:cNvSpPr/>
          <p:nvPr/>
        </p:nvSpPr>
        <p:spPr>
          <a:xfrm>
            <a:off x="3530945" y="1185163"/>
            <a:ext cx="6341868" cy="451684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55" name="Graphic 11">
            <a:extLst>
              <a:ext uri="{FF2B5EF4-FFF2-40B4-BE49-F238E27FC236}">
                <a16:creationId xmlns:a16="http://schemas.microsoft.com/office/drawing/2014/main" id="{2FA58E66-650D-4BA4-853E-AD3969220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868" y="182983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28">
            <a:extLst>
              <a:ext uri="{FF2B5EF4-FFF2-40B4-BE49-F238E27FC236}">
                <a16:creationId xmlns:a16="http://schemas.microsoft.com/office/drawing/2014/main" id="{1FA547B9-C3B3-4089-A94D-B96F3276C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0460" y="2198246"/>
            <a:ext cx="11685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SQL and non-SQL databases (SAP)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9E15ACF-FEFC-44ED-8392-FE37BD57EF8D}"/>
              </a:ext>
            </a:extLst>
          </p:cNvPr>
          <p:cNvSpPr/>
          <p:nvPr/>
        </p:nvSpPr>
        <p:spPr>
          <a:xfrm>
            <a:off x="6278790" y="1772139"/>
            <a:ext cx="1983803" cy="3632238"/>
          </a:xfrm>
          <a:prstGeom prst="rect">
            <a:avLst/>
          </a:prstGeom>
          <a:noFill/>
          <a:ln w="12700">
            <a:solidFill>
              <a:srgbClr val="96969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>
                <a:solidFill>
                  <a:srgbClr val="96969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warehouse</a:t>
            </a:r>
          </a:p>
        </p:txBody>
      </p:sp>
      <p:sp>
        <p:nvSpPr>
          <p:cNvPr id="58" name="NumBox 1">
            <a:extLst>
              <a:ext uri="{FF2B5EF4-FFF2-40B4-BE49-F238E27FC236}">
                <a16:creationId xmlns:a16="http://schemas.microsoft.com/office/drawing/2014/main" id="{D5DFB714-F588-4302-821F-ED635A54EE04}"/>
              </a:ext>
            </a:extLst>
          </p:cNvPr>
          <p:cNvSpPr/>
          <p:nvPr/>
        </p:nvSpPr>
        <p:spPr>
          <a:xfrm>
            <a:off x="2427810" y="187666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FF31DA9-492E-4BED-B679-2E9A6EAD0893}"/>
              </a:ext>
            </a:extLst>
          </p:cNvPr>
          <p:cNvCxnSpPr>
            <a:cxnSpLocks/>
          </p:cNvCxnSpPr>
          <p:nvPr/>
        </p:nvCxnSpPr>
        <p:spPr>
          <a:xfrm flipV="1">
            <a:off x="2956572" y="3635262"/>
            <a:ext cx="1057456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NumBoxInside 10">
            <a:extLst>
              <a:ext uri="{FF2B5EF4-FFF2-40B4-BE49-F238E27FC236}">
                <a16:creationId xmlns:a16="http://schemas.microsoft.com/office/drawing/2014/main" id="{9A503F8E-AA04-47CC-B0E6-3BC96C0FD0D1}"/>
              </a:ext>
            </a:extLst>
          </p:cNvPr>
          <p:cNvSpPr/>
          <p:nvPr/>
        </p:nvSpPr>
        <p:spPr>
          <a:xfrm>
            <a:off x="9463782" y="372368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61" name="TextBox 15">
            <a:extLst>
              <a:ext uri="{FF2B5EF4-FFF2-40B4-BE49-F238E27FC236}">
                <a16:creationId xmlns:a16="http://schemas.microsoft.com/office/drawing/2014/main" id="{BB49B010-D4A6-42FC-9DE3-C30784559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9133" y="2813824"/>
            <a:ext cx="109235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</a:t>
            </a: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isualization </a:t>
            </a: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and</a:t>
            </a: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</a:t>
            </a: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ashboards</a:t>
            </a:r>
          </a:p>
        </p:txBody>
      </p:sp>
      <p:sp>
        <p:nvSpPr>
          <p:cNvPr id="62" name="Right Arrow 1037">
            <a:extLst>
              <a:ext uri="{FF2B5EF4-FFF2-40B4-BE49-F238E27FC236}">
                <a16:creationId xmlns:a16="http://schemas.microsoft.com/office/drawing/2014/main" id="{2F9BB4BE-5781-49B0-9EEB-612067D72AD5}"/>
              </a:ext>
            </a:extLst>
          </p:cNvPr>
          <p:cNvSpPr/>
          <p:nvPr/>
        </p:nvSpPr>
        <p:spPr>
          <a:xfrm>
            <a:off x="1445875" y="5751068"/>
            <a:ext cx="1350564" cy="246219"/>
          </a:xfrm>
          <a:prstGeom prst="rightArrow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sources</a:t>
            </a:r>
          </a:p>
        </p:txBody>
      </p:sp>
      <p:sp>
        <p:nvSpPr>
          <p:cNvPr id="63" name="Right Arrow 1039">
            <a:extLst>
              <a:ext uri="{FF2B5EF4-FFF2-40B4-BE49-F238E27FC236}">
                <a16:creationId xmlns:a16="http://schemas.microsoft.com/office/drawing/2014/main" id="{E150298E-ABA3-4C97-8546-741270B9F718}"/>
              </a:ext>
            </a:extLst>
          </p:cNvPr>
          <p:cNvSpPr/>
          <p:nvPr/>
        </p:nvSpPr>
        <p:spPr>
          <a:xfrm>
            <a:off x="3953622" y="5747289"/>
            <a:ext cx="4319375" cy="288401"/>
          </a:xfrm>
          <a:prstGeom prst="rightArrow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storage, extraction, transform, load into data marts </a:t>
            </a:r>
          </a:p>
        </p:txBody>
      </p:sp>
      <p:sp>
        <p:nvSpPr>
          <p:cNvPr id="64" name="Right Arrow 1040">
            <a:extLst>
              <a:ext uri="{FF2B5EF4-FFF2-40B4-BE49-F238E27FC236}">
                <a16:creationId xmlns:a16="http://schemas.microsoft.com/office/drawing/2014/main" id="{5F81DB06-579C-4E74-9B9C-150A0C2DFF9E}"/>
              </a:ext>
            </a:extLst>
          </p:cNvPr>
          <p:cNvSpPr/>
          <p:nvPr/>
        </p:nvSpPr>
        <p:spPr>
          <a:xfrm>
            <a:off x="8503261" y="5762956"/>
            <a:ext cx="1301042" cy="288400"/>
          </a:xfrm>
          <a:prstGeom prst="rightArrow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consumption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FD35629-0F4B-4C44-AD52-B6C5E6F3437B}"/>
              </a:ext>
            </a:extLst>
          </p:cNvPr>
          <p:cNvCxnSpPr>
            <a:cxnSpLocks/>
          </p:cNvCxnSpPr>
          <p:nvPr/>
        </p:nvCxnSpPr>
        <p:spPr>
          <a:xfrm>
            <a:off x="8262593" y="3261024"/>
            <a:ext cx="297285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15">
            <a:extLst>
              <a:ext uri="{FF2B5EF4-FFF2-40B4-BE49-F238E27FC236}">
                <a16:creationId xmlns:a16="http://schemas.microsoft.com/office/drawing/2014/main" id="{2489FAC3-685A-4027-B5BD-99E14D8F5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6661" y="1486857"/>
            <a:ext cx="257431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SG" sz="1100" dirty="0">
                <a:solidFill>
                  <a:srgbClr val="E6780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ROSA</a:t>
            </a:r>
            <a:br>
              <a:rPr lang="en-SG" sz="1100" dirty="0">
                <a:solidFill>
                  <a:srgbClr val="E6780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SG" sz="1100" i="1" dirty="0">
                <a:solidFill>
                  <a:srgbClr val="E6780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CP4D</a:t>
            </a:r>
            <a:endParaRPr lang="en-US" sz="1100" i="1" dirty="0">
              <a:solidFill>
                <a:srgbClr val="E6780C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7" name="TextBox 15">
            <a:extLst>
              <a:ext uri="{FF2B5EF4-FFF2-40B4-BE49-F238E27FC236}">
                <a16:creationId xmlns:a16="http://schemas.microsoft.com/office/drawing/2014/main" id="{D6E5AFAE-44E4-455E-B7DF-89198B299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160" y="2388201"/>
            <a:ext cx="173554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 fontAlgn="base">
              <a:defRPr sz="900" b="1" i="0">
                <a:solidFill>
                  <a:srgbClr val="525252"/>
                </a:solidFill>
                <a:effectLst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SG" sz="1050" b="0" dirty="0">
                <a:solidFill>
                  <a:srgbClr val="96969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IBM DataStage</a:t>
            </a:r>
            <a:br>
              <a:rPr lang="en-SG" sz="1050" b="0" dirty="0">
                <a:solidFill>
                  <a:srgbClr val="96969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SG" sz="1050" b="0" i="1" dirty="0">
                <a:solidFill>
                  <a:srgbClr val="96969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extract, transform, load</a:t>
            </a:r>
            <a:endParaRPr lang="en-US" sz="1050" b="0" dirty="0">
              <a:solidFill>
                <a:srgbClr val="96969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8" name="Graphic 8">
            <a:extLst>
              <a:ext uri="{FF2B5EF4-FFF2-40B4-BE49-F238E27FC236}">
                <a16:creationId xmlns:a16="http://schemas.microsoft.com/office/drawing/2014/main" id="{B4B2FFF5-F1AE-457A-8045-A4593302F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868" y="262806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9">
            <a:extLst>
              <a:ext uri="{FF2B5EF4-FFF2-40B4-BE49-F238E27FC236}">
                <a16:creationId xmlns:a16="http://schemas.microsoft.com/office/drawing/2014/main" id="{A844C870-5027-409C-AD36-AC2B3D877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9749" y="2982888"/>
            <a:ext cx="13499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Simple Storage Service</a:t>
            </a:r>
          </a:p>
        </p:txBody>
      </p:sp>
      <p:pic>
        <p:nvPicPr>
          <p:cNvPr id="70" name="Graphic 11">
            <a:extLst>
              <a:ext uri="{FF2B5EF4-FFF2-40B4-BE49-F238E27FC236}">
                <a16:creationId xmlns:a16="http://schemas.microsoft.com/office/drawing/2014/main" id="{5C3B3391-0D15-449D-88C1-40A8A8E95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431" y="462879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28">
            <a:extLst>
              <a:ext uri="{FF2B5EF4-FFF2-40B4-BE49-F238E27FC236}">
                <a16:creationId xmlns:a16="http://schemas.microsoft.com/office/drawing/2014/main" id="{703F5C6E-2DD7-4FB8-BE7E-A8EE5F344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7486" y="4978315"/>
            <a:ext cx="116857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marts</a:t>
            </a:r>
          </a:p>
        </p:txBody>
      </p:sp>
      <p:pic>
        <p:nvPicPr>
          <p:cNvPr id="73" name="Graphic 7">
            <a:extLst>
              <a:ext uri="{FF2B5EF4-FFF2-40B4-BE49-F238E27FC236}">
                <a16:creationId xmlns:a16="http://schemas.microsoft.com/office/drawing/2014/main" id="{697561B8-CA40-4786-AA7A-2E1DA53FA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868" y="342170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9">
            <a:extLst>
              <a:ext uri="{FF2B5EF4-FFF2-40B4-BE49-F238E27FC236}">
                <a16:creationId xmlns:a16="http://schemas.microsoft.com/office/drawing/2014/main" id="{D2490DED-9CB2-4405-97F4-900B519B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0624" y="3778762"/>
            <a:ext cx="126824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Aurora</a:t>
            </a:r>
          </a:p>
        </p:txBody>
      </p:sp>
      <p:pic>
        <p:nvPicPr>
          <p:cNvPr id="75" name="Graphic 23">
            <a:extLst>
              <a:ext uri="{FF2B5EF4-FFF2-40B4-BE49-F238E27FC236}">
                <a16:creationId xmlns:a16="http://schemas.microsoft.com/office/drawing/2014/main" id="{A3DD10B8-909F-4254-8314-4EA7A0F6F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868" y="416274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34">
            <a:extLst>
              <a:ext uri="{FF2B5EF4-FFF2-40B4-BE49-F238E27FC236}">
                <a16:creationId xmlns:a16="http://schemas.microsoft.com/office/drawing/2014/main" id="{4BEBF35F-72CD-4D50-B58D-FC0E70890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3146" y="4539234"/>
            <a:ext cx="118320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Redshift</a:t>
            </a:r>
          </a:p>
        </p:txBody>
      </p:sp>
      <p:pic>
        <p:nvPicPr>
          <p:cNvPr id="77" name="Graphic 18">
            <a:extLst>
              <a:ext uri="{FF2B5EF4-FFF2-40B4-BE49-F238E27FC236}">
                <a16:creationId xmlns:a16="http://schemas.microsoft.com/office/drawing/2014/main" id="{D6BCAF21-B4F2-4E4F-95AE-2B2C72866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868" y="494557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34">
            <a:extLst>
              <a:ext uri="{FF2B5EF4-FFF2-40B4-BE49-F238E27FC236}">
                <a16:creationId xmlns:a16="http://schemas.microsoft.com/office/drawing/2014/main" id="{35102775-3688-45B2-9116-7442BE669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286" y="5341993"/>
            <a:ext cx="170492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DocumentDB</a:t>
            </a:r>
          </a:p>
        </p:txBody>
      </p:sp>
      <p:sp>
        <p:nvSpPr>
          <p:cNvPr id="79" name="TextBox 15">
            <a:extLst>
              <a:ext uri="{FF2B5EF4-FFF2-40B4-BE49-F238E27FC236}">
                <a16:creationId xmlns:a16="http://schemas.microsoft.com/office/drawing/2014/main" id="{7E776E7A-7996-4AC8-B815-9480DE978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1109" y="3763874"/>
            <a:ext cx="10923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</a:t>
            </a: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eporting</a:t>
            </a:r>
          </a:p>
        </p:txBody>
      </p:sp>
      <p:sp>
        <p:nvSpPr>
          <p:cNvPr id="80" name="TextBox 15">
            <a:extLst>
              <a:ext uri="{FF2B5EF4-FFF2-40B4-BE49-F238E27FC236}">
                <a16:creationId xmlns:a16="http://schemas.microsoft.com/office/drawing/2014/main" id="{0071817F-0AA4-408A-AE66-DD013EEE1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6655" y="4354901"/>
            <a:ext cx="10923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business </a:t>
            </a: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</a:t>
            </a: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ntelligence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585B259-3EF7-447C-9AD8-B378F31836C1}"/>
              </a:ext>
            </a:extLst>
          </p:cNvPr>
          <p:cNvSpPr/>
          <p:nvPr/>
        </p:nvSpPr>
        <p:spPr>
          <a:xfrm>
            <a:off x="4271641" y="3578314"/>
            <a:ext cx="1232993" cy="7954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transformation, data refining, </a:t>
            </a:r>
            <a:b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modeling, cleaning</a:t>
            </a:r>
          </a:p>
        </p:txBody>
      </p:sp>
      <p:sp>
        <p:nvSpPr>
          <p:cNvPr id="82" name="NumBox 2">
            <a:extLst>
              <a:ext uri="{FF2B5EF4-FFF2-40B4-BE49-F238E27FC236}">
                <a16:creationId xmlns:a16="http://schemas.microsoft.com/office/drawing/2014/main" id="{C7672DDE-6476-4162-ABE2-5189DA9F7649}"/>
              </a:ext>
            </a:extLst>
          </p:cNvPr>
          <p:cNvSpPr/>
          <p:nvPr/>
        </p:nvSpPr>
        <p:spPr>
          <a:xfrm>
            <a:off x="4494160" y="439671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83" name="NumBox 2">
            <a:extLst>
              <a:ext uri="{FF2B5EF4-FFF2-40B4-BE49-F238E27FC236}">
                <a16:creationId xmlns:a16="http://schemas.microsoft.com/office/drawing/2014/main" id="{BDFA0CC4-59F4-4ADB-B6F0-85C0BB055237}"/>
              </a:ext>
            </a:extLst>
          </p:cNvPr>
          <p:cNvSpPr/>
          <p:nvPr/>
        </p:nvSpPr>
        <p:spPr>
          <a:xfrm>
            <a:off x="7878160" y="187084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84" name="NumBox 2">
            <a:extLst>
              <a:ext uri="{FF2B5EF4-FFF2-40B4-BE49-F238E27FC236}">
                <a16:creationId xmlns:a16="http://schemas.microsoft.com/office/drawing/2014/main" id="{2C15EF65-C9B8-4DE7-8976-944054071329}"/>
              </a:ext>
            </a:extLst>
          </p:cNvPr>
          <p:cNvSpPr/>
          <p:nvPr/>
        </p:nvSpPr>
        <p:spPr>
          <a:xfrm>
            <a:off x="7669058" y="4461630"/>
            <a:ext cx="274010" cy="256801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85" name="NumBox 2">
            <a:extLst>
              <a:ext uri="{FF2B5EF4-FFF2-40B4-BE49-F238E27FC236}">
                <a16:creationId xmlns:a16="http://schemas.microsoft.com/office/drawing/2014/main" id="{D909DDC3-42D9-4B6E-98E3-D49C6F25723E}"/>
              </a:ext>
            </a:extLst>
          </p:cNvPr>
          <p:cNvSpPr/>
          <p:nvPr/>
        </p:nvSpPr>
        <p:spPr>
          <a:xfrm>
            <a:off x="9466515" y="184061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pic>
        <p:nvPicPr>
          <p:cNvPr id="86" name="Graphic 8">
            <a:extLst>
              <a:ext uri="{FF2B5EF4-FFF2-40B4-BE49-F238E27FC236}">
                <a16:creationId xmlns:a16="http://schemas.microsoft.com/office/drawing/2014/main" id="{E03DFACE-5D5F-4126-B2E6-27476C4D0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8926632" y="340148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Graphic 24">
            <a:extLst>
              <a:ext uri="{FF2B5EF4-FFF2-40B4-BE49-F238E27FC236}">
                <a16:creationId xmlns:a16="http://schemas.microsoft.com/office/drawing/2014/main" id="{3BC7A46D-A189-42F4-83FA-138AB42ED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292" y="247812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Graphic 44">
            <a:extLst>
              <a:ext uri="{FF2B5EF4-FFF2-40B4-BE49-F238E27FC236}">
                <a16:creationId xmlns:a16="http://schemas.microsoft.com/office/drawing/2014/main" id="{78AEA81A-DFDE-4CA9-BDE3-1D849152F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8948579" y="401786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Graphic 23">
            <a:extLst>
              <a:ext uri="{FF2B5EF4-FFF2-40B4-BE49-F238E27FC236}">
                <a16:creationId xmlns:a16="http://schemas.microsoft.com/office/drawing/2014/main" id="{619646C8-6DC0-46F0-B6DF-F28EAC7E0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 flipH="1">
            <a:off x="8954279" y="194418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TextBox 40">
            <a:extLst>
              <a:ext uri="{FF2B5EF4-FFF2-40B4-BE49-F238E27FC236}">
                <a16:creationId xmlns:a16="http://schemas.microsoft.com/office/drawing/2014/main" id="{02C0D6FD-461A-42FF-B091-8BFCAB1997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2937" y="2251925"/>
            <a:ext cx="107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users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7D83ED1-73E3-463A-8271-CCCD7D1A0106}"/>
              </a:ext>
            </a:extLst>
          </p:cNvPr>
          <p:cNvCxnSpPr>
            <a:cxnSpLocks/>
          </p:cNvCxnSpPr>
          <p:nvPr/>
        </p:nvCxnSpPr>
        <p:spPr>
          <a:xfrm>
            <a:off x="5900960" y="3644756"/>
            <a:ext cx="36576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604A89F7-F138-4FCF-857A-9764012186B7}"/>
              </a:ext>
            </a:extLst>
          </p:cNvPr>
          <p:cNvSpPr/>
          <p:nvPr/>
        </p:nvSpPr>
        <p:spPr>
          <a:xfrm>
            <a:off x="6705697" y="3135593"/>
            <a:ext cx="1193446" cy="7418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staging,</a:t>
            </a:r>
            <a:b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reformatting,</a:t>
            </a:r>
            <a:b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presentation</a:t>
            </a:r>
          </a:p>
        </p:txBody>
      </p:sp>
      <p:sp>
        <p:nvSpPr>
          <p:cNvPr id="93" name="NumBox 2">
            <a:extLst>
              <a:ext uri="{FF2B5EF4-FFF2-40B4-BE49-F238E27FC236}">
                <a16:creationId xmlns:a16="http://schemas.microsoft.com/office/drawing/2014/main" id="{B4961156-CEA3-4876-82B4-C5312CB62F09}"/>
              </a:ext>
            </a:extLst>
          </p:cNvPr>
          <p:cNvSpPr/>
          <p:nvPr/>
        </p:nvSpPr>
        <p:spPr>
          <a:xfrm>
            <a:off x="5084448" y="155123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8691EC1B-B35C-4671-817B-7E797ABAEB1F}"/>
              </a:ext>
            </a:extLst>
          </p:cNvPr>
          <p:cNvSpPr/>
          <p:nvPr/>
        </p:nvSpPr>
        <p:spPr>
          <a:xfrm>
            <a:off x="4044488" y="2389106"/>
            <a:ext cx="1800807" cy="2528669"/>
          </a:xfrm>
          <a:prstGeom prst="rect">
            <a:avLst/>
          </a:prstGeom>
          <a:noFill/>
          <a:ln w="12700">
            <a:solidFill>
              <a:srgbClr val="96969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95" name="Graphic 35">
            <a:extLst>
              <a:ext uri="{FF2B5EF4-FFF2-40B4-BE49-F238E27FC236}">
                <a16:creationId xmlns:a16="http://schemas.microsoft.com/office/drawing/2014/main" id="{AFE9917D-9CA9-45D8-A784-6D007E6AD0D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3530945" y="1190385"/>
            <a:ext cx="365760" cy="365760"/>
          </a:xfrm>
          <a:prstGeom prst="rect">
            <a:avLst/>
          </a:pr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BF7585EF-29D5-4586-89B6-4265885EFE07}"/>
              </a:ext>
            </a:extLst>
          </p:cNvPr>
          <p:cNvSpPr/>
          <p:nvPr/>
        </p:nvSpPr>
        <p:spPr>
          <a:xfrm>
            <a:off x="1332924" y="1301878"/>
            <a:ext cx="1623648" cy="4286336"/>
          </a:xfrm>
          <a:prstGeom prst="rect">
            <a:avLst/>
          </a:prstGeom>
          <a:noFill/>
          <a:ln w="12700">
            <a:solidFill>
              <a:srgbClr val="96969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on-premises and cloud data sources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9B87A697-9819-4B2F-99E7-12738C6D0E2A}"/>
              </a:ext>
            </a:extLst>
          </p:cNvPr>
          <p:cNvSpPr/>
          <p:nvPr/>
        </p:nvSpPr>
        <p:spPr>
          <a:xfrm>
            <a:off x="8559878" y="1432099"/>
            <a:ext cx="1187808" cy="4110858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analytics and visualization</a:t>
            </a:r>
          </a:p>
        </p:txBody>
      </p:sp>
      <p:pic>
        <p:nvPicPr>
          <p:cNvPr id="98" name="Graphic 32">
            <a:extLst>
              <a:ext uri="{FF2B5EF4-FFF2-40B4-BE49-F238E27FC236}">
                <a16:creationId xmlns:a16="http://schemas.microsoft.com/office/drawing/2014/main" id="{67D7021C-964D-4E1F-8327-7C2A8877A9C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3915562" y="1482388"/>
            <a:ext cx="365760" cy="365760"/>
          </a:xfrm>
          <a:prstGeom prst="rect">
            <a:avLst/>
          </a:prstGeom>
        </p:spPr>
      </p:pic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A1CF0FC-83D7-4C25-825E-309656BAFCF8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7219311" y="4139939"/>
            <a:ext cx="0" cy="488855"/>
          </a:xfrm>
          <a:prstGeom prst="straightConnector1">
            <a:avLst/>
          </a:prstGeom>
          <a:ln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6C877904-63F8-4C6C-819A-DAB613218A93}"/>
              </a:ext>
            </a:extLst>
          </p:cNvPr>
          <p:cNvCxnSpPr>
            <a:cxnSpLocks/>
          </p:cNvCxnSpPr>
          <p:nvPr/>
        </p:nvCxnSpPr>
        <p:spPr>
          <a:xfrm>
            <a:off x="2997210" y="2889294"/>
            <a:ext cx="1066950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" name="Graphic 7">
            <a:extLst>
              <a:ext uri="{FF2B5EF4-FFF2-40B4-BE49-F238E27FC236}">
                <a16:creationId xmlns:a16="http://schemas.microsoft.com/office/drawing/2014/main" id="{D7CCB715-A267-46DA-ABEC-A51406625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081" y="4846904"/>
            <a:ext cx="415994" cy="41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TextBox 6">
            <a:extLst>
              <a:ext uri="{FF2B5EF4-FFF2-40B4-BE49-F238E27FC236}">
                <a16:creationId xmlns:a16="http://schemas.microsoft.com/office/drawing/2014/main" id="{7C24A3B7-9981-4909-8792-EDD63052A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5827" y="5262898"/>
            <a:ext cx="149450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en-US" sz="900" dirty="0"/>
              <a:t>Amazon QuickSight</a:t>
            </a:r>
          </a:p>
        </p:txBody>
      </p:sp>
      <p:pic>
        <p:nvPicPr>
          <p:cNvPr id="108" name="Graphic 8">
            <a:extLst>
              <a:ext uri="{FF2B5EF4-FFF2-40B4-BE49-F238E27FC236}">
                <a16:creationId xmlns:a16="http://schemas.microsoft.com/office/drawing/2014/main" id="{AB750FB6-0FDE-4D2C-87A9-E5C94A56E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4633547" y="3092525"/>
            <a:ext cx="463147" cy="46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58605</TotalTime>
  <Words>336</Words>
  <Application>Microsoft Office PowerPoint</Application>
  <PresentationFormat>Widescreen</PresentationFormat>
  <Paragraphs>48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IBM DataStage on AWS with IBM CP4D</dc:title>
  <dc:subject/>
  <dc:creator>Amazon Web Services</dc:creator>
  <cp:keywords/>
  <dc:description/>
  <cp:lastModifiedBy>Courtright, Andrea</cp:lastModifiedBy>
  <cp:revision>97</cp:revision>
  <dcterms:created xsi:type="dcterms:W3CDTF">2020-07-21T19:38:25Z</dcterms:created>
  <dcterms:modified xsi:type="dcterms:W3CDTF">2023-05-02T21:41:07Z</dcterms:modified>
  <cp:category/>
</cp:coreProperties>
</file>