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/>
    <p:restoredTop sz="94721"/>
  </p:normalViewPr>
  <p:slideViewPr>
    <p:cSldViewPr snapToGrid="0" snapToObjects="1">
      <p:cViewPr>
        <p:scale>
          <a:sx n="125" d="100"/>
          <a:sy n="125" d="100"/>
        </p:scale>
        <p:origin x="-726" y="-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8/15/2023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svg"/><Relationship Id="rId21" Type="http://schemas.openxmlformats.org/officeDocument/2006/relationships/image" Target="../media/image18.svg"/><Relationship Id="rId34" Type="http://schemas.openxmlformats.org/officeDocument/2006/relationships/image" Target="../media/image31.png"/><Relationship Id="rId42" Type="http://schemas.openxmlformats.org/officeDocument/2006/relationships/image" Target="../media/image39.png"/><Relationship Id="rId47" Type="http://schemas.openxmlformats.org/officeDocument/2006/relationships/image" Target="../media/image44.svg"/><Relationship Id="rId50" Type="http://schemas.openxmlformats.org/officeDocument/2006/relationships/image" Target="../media/image47.png"/><Relationship Id="rId55" Type="http://schemas.openxmlformats.org/officeDocument/2006/relationships/image" Target="../media/image52.svg"/><Relationship Id="rId63" Type="http://schemas.openxmlformats.org/officeDocument/2006/relationships/image" Target="../media/image60.sv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9" Type="http://schemas.openxmlformats.org/officeDocument/2006/relationships/image" Target="../media/image26.sv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32" Type="http://schemas.openxmlformats.org/officeDocument/2006/relationships/image" Target="../media/image29.png"/><Relationship Id="rId37" Type="http://schemas.openxmlformats.org/officeDocument/2006/relationships/image" Target="../media/image34.svg"/><Relationship Id="rId40" Type="http://schemas.openxmlformats.org/officeDocument/2006/relationships/image" Target="../media/image37.png"/><Relationship Id="rId45" Type="http://schemas.openxmlformats.org/officeDocument/2006/relationships/image" Target="../media/image42.svg"/><Relationship Id="rId53" Type="http://schemas.openxmlformats.org/officeDocument/2006/relationships/image" Target="../media/image50.svg"/><Relationship Id="rId58" Type="http://schemas.openxmlformats.org/officeDocument/2006/relationships/image" Target="../media/image55.png"/><Relationship Id="rId5" Type="http://schemas.openxmlformats.org/officeDocument/2006/relationships/hyperlink" Target="https://docs.aws.amazon.com/architecture-diagrams/latest/power-grid-simulation-with-high-performance-computing/power-grid-simulation-with-high-performance-computing.html" TargetMode="External"/><Relationship Id="rId61" Type="http://schemas.openxmlformats.org/officeDocument/2006/relationships/image" Target="../media/image58.svg"/><Relationship Id="rId19" Type="http://schemas.openxmlformats.org/officeDocument/2006/relationships/image" Target="../media/image1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35" Type="http://schemas.openxmlformats.org/officeDocument/2006/relationships/image" Target="../media/image32.svg"/><Relationship Id="rId43" Type="http://schemas.openxmlformats.org/officeDocument/2006/relationships/image" Target="../media/image40.svg"/><Relationship Id="rId48" Type="http://schemas.openxmlformats.org/officeDocument/2006/relationships/image" Target="../media/image45.png"/><Relationship Id="rId56" Type="http://schemas.openxmlformats.org/officeDocument/2006/relationships/image" Target="../media/image53.png"/><Relationship Id="rId8" Type="http://schemas.openxmlformats.org/officeDocument/2006/relationships/image" Target="../media/image5.png"/><Relationship Id="rId51" Type="http://schemas.openxmlformats.org/officeDocument/2006/relationships/image" Target="../media/image48.svg"/><Relationship Id="rId3" Type="http://schemas.openxmlformats.org/officeDocument/2006/relationships/image" Target="../media/image1.pn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30.svg"/><Relationship Id="rId38" Type="http://schemas.openxmlformats.org/officeDocument/2006/relationships/image" Target="../media/image35.png"/><Relationship Id="rId46" Type="http://schemas.openxmlformats.org/officeDocument/2006/relationships/image" Target="../media/image43.png"/><Relationship Id="rId59" Type="http://schemas.openxmlformats.org/officeDocument/2006/relationships/image" Target="../media/image56.svg"/><Relationship Id="rId20" Type="http://schemas.openxmlformats.org/officeDocument/2006/relationships/image" Target="../media/image17.png"/><Relationship Id="rId41" Type="http://schemas.openxmlformats.org/officeDocument/2006/relationships/image" Target="../media/image38.svg"/><Relationship Id="rId54" Type="http://schemas.openxmlformats.org/officeDocument/2006/relationships/image" Target="../media/image51.png"/><Relationship Id="rId6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3.png"/><Relationship Id="rId49" Type="http://schemas.openxmlformats.org/officeDocument/2006/relationships/image" Target="../media/image46.svg"/><Relationship Id="rId57" Type="http://schemas.openxmlformats.org/officeDocument/2006/relationships/image" Target="../media/image54.svg"/><Relationship Id="rId10" Type="http://schemas.openxmlformats.org/officeDocument/2006/relationships/image" Target="../media/image7.png"/><Relationship Id="rId31" Type="http://schemas.openxmlformats.org/officeDocument/2006/relationships/image" Target="../media/image28.svg"/><Relationship Id="rId44" Type="http://schemas.openxmlformats.org/officeDocument/2006/relationships/image" Target="../media/image41.png"/><Relationship Id="rId52" Type="http://schemas.openxmlformats.org/officeDocument/2006/relationships/image" Target="../media/image49.png"/><Relationship Id="rId60" Type="http://schemas.openxmlformats.org/officeDocument/2006/relationships/image" Target="../media/image57.png"/><Relationship Id="rId4" Type="http://schemas.openxmlformats.org/officeDocument/2006/relationships/image" Target="../media/image2.svg"/><Relationship Id="rId9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9" y="134489"/>
            <a:ext cx="8913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Power Grid Simulation with High Performance Computing on AWS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description, refer to the 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5"/>
              </a:rPr>
              <a:t>full diagram</a:t>
            </a:r>
            <a:r>
              <a:rPr lang="en-US" sz="1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8A27E1B-E99F-4759-8AAD-2B8D7EAF93BC}"/>
              </a:ext>
            </a:extLst>
          </p:cNvPr>
          <p:cNvSpPr/>
          <p:nvPr/>
        </p:nvSpPr>
        <p:spPr>
          <a:xfrm>
            <a:off x="2026737" y="4224738"/>
            <a:ext cx="1269048" cy="1495475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6" name="NumBox 4">
            <a:extLst>
              <a:ext uri="{FF2B5EF4-FFF2-40B4-BE49-F238E27FC236}">
                <a16:creationId xmlns:a16="http://schemas.microsoft.com/office/drawing/2014/main" id="{765C5829-741F-4DCB-84A7-A3E3714ABB4D}"/>
              </a:ext>
            </a:extLst>
          </p:cNvPr>
          <p:cNvSpPr/>
          <p:nvPr/>
        </p:nvSpPr>
        <p:spPr>
          <a:xfrm>
            <a:off x="8509262" y="262428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11B3A24-2726-4CEF-BD92-56B7053649BC}"/>
              </a:ext>
            </a:extLst>
          </p:cNvPr>
          <p:cNvSpPr/>
          <p:nvPr/>
        </p:nvSpPr>
        <p:spPr>
          <a:xfrm>
            <a:off x="1508920" y="1126260"/>
            <a:ext cx="5268886" cy="844220"/>
          </a:xfrm>
          <a:prstGeom prst="rect">
            <a:avLst/>
          </a:prstGeom>
          <a:noFill/>
          <a:ln w="12700">
            <a:solidFill>
              <a:srgbClr val="7D89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A2F4E74B-EFA1-4AB4-89D7-A934DF0F5D57}"/>
              </a:ext>
            </a:extLst>
          </p:cNvPr>
          <p:cNvSpPr/>
          <p:nvPr/>
        </p:nvSpPr>
        <p:spPr>
          <a:xfrm>
            <a:off x="1508920" y="2046095"/>
            <a:ext cx="8595360" cy="398700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ysClr val="windowText" lastClr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9" name="Graphic 58">
            <a:extLst>
              <a:ext uri="{FF2B5EF4-FFF2-40B4-BE49-F238E27FC236}">
                <a16:creationId xmlns:a16="http://schemas.microsoft.com/office/drawing/2014/main" id="{6A405C9E-3165-4387-A438-B45285E927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514400" y="2047196"/>
            <a:ext cx="274320" cy="274320"/>
          </a:xfrm>
          <a:prstGeom prst="rect">
            <a:avLst/>
          </a:prstGeom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B015C2ED-6249-4D32-8CF0-DA9FCD563A52}"/>
              </a:ext>
            </a:extLst>
          </p:cNvPr>
          <p:cNvSpPr/>
          <p:nvPr/>
        </p:nvSpPr>
        <p:spPr>
          <a:xfrm>
            <a:off x="1585299" y="2478040"/>
            <a:ext cx="8405241" cy="3516139"/>
          </a:xfrm>
          <a:prstGeom prst="rect">
            <a:avLst/>
          </a:prstGeom>
          <a:noFill/>
          <a:ln w="12700">
            <a:solidFill>
              <a:srgbClr val="00A4A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9A1B726-DF52-45BE-9DED-9A6117E31199}"/>
              </a:ext>
            </a:extLst>
          </p:cNvPr>
          <p:cNvSpPr/>
          <p:nvPr/>
        </p:nvSpPr>
        <p:spPr>
          <a:xfrm>
            <a:off x="1630949" y="2784825"/>
            <a:ext cx="5610060" cy="3162710"/>
          </a:xfrm>
          <a:prstGeom prst="rect">
            <a:avLst/>
          </a:prstGeom>
          <a:noFill/>
          <a:ln w="12700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ln w="0"/>
              <a:solidFill>
                <a:srgbClr val="1E89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FA90D04-3FB0-43E3-8CBB-CED82C36E49B}"/>
              </a:ext>
            </a:extLst>
          </p:cNvPr>
          <p:cNvSpPr/>
          <p:nvPr/>
        </p:nvSpPr>
        <p:spPr>
          <a:xfrm>
            <a:off x="2043641" y="3209309"/>
            <a:ext cx="1252143" cy="929589"/>
          </a:xfrm>
          <a:prstGeom prst="rect">
            <a:avLst/>
          </a:prstGeom>
          <a:noFill/>
          <a:ln w="12700">
            <a:solidFill>
              <a:srgbClr val="7AA11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0409CAA-580D-42EA-91A0-DAC51E5F1573}"/>
              </a:ext>
            </a:extLst>
          </p:cNvPr>
          <p:cNvSpPr/>
          <p:nvPr/>
        </p:nvSpPr>
        <p:spPr>
          <a:xfrm>
            <a:off x="4427029" y="3197399"/>
            <a:ext cx="1254383" cy="915343"/>
          </a:xfrm>
          <a:prstGeom prst="rect">
            <a:avLst/>
          </a:prstGeom>
          <a:noFill/>
          <a:ln w="12700">
            <a:solidFill>
              <a:srgbClr val="7AA11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A6B9B0AA-18AC-4BFB-A92B-B80A0DF42FA9}"/>
              </a:ext>
            </a:extLst>
          </p:cNvPr>
          <p:cNvSpPr/>
          <p:nvPr/>
        </p:nvSpPr>
        <p:spPr>
          <a:xfrm>
            <a:off x="4426871" y="4178179"/>
            <a:ext cx="1259275" cy="1487828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5" name="TextBox 19">
            <a:extLst>
              <a:ext uri="{FF2B5EF4-FFF2-40B4-BE49-F238E27FC236}">
                <a16:creationId xmlns:a16="http://schemas.microsoft.com/office/drawing/2014/main" id="{0B7227E3-257C-4F79-ADDE-AF91472C1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5963" y="3667825"/>
            <a:ext cx="14533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Elastic 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Load Balancer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96ABAD85-2917-44CC-BFE1-37741FC8835F}"/>
              </a:ext>
            </a:extLst>
          </p:cNvPr>
          <p:cNvSpPr/>
          <p:nvPr/>
        </p:nvSpPr>
        <p:spPr>
          <a:xfrm>
            <a:off x="2341705" y="4481873"/>
            <a:ext cx="3176032" cy="606163"/>
          </a:xfrm>
          <a:prstGeom prst="rect">
            <a:avLst/>
          </a:prstGeom>
          <a:noFill/>
          <a:ln w="12700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en-US" sz="1200" dirty="0">
              <a:solidFill>
                <a:srgbClr val="D8661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endParaRPr lang="en-US" sz="800" dirty="0">
              <a:solidFill>
                <a:srgbClr val="D86613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7" name="TextBox 16">
            <a:extLst>
              <a:ext uri="{FF2B5EF4-FFF2-40B4-BE49-F238E27FC236}">
                <a16:creationId xmlns:a16="http://schemas.microsoft.com/office/drawing/2014/main" id="{50644D3E-E2DA-4C6C-A297-F29ED38A9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082" y="5488531"/>
            <a:ext cx="82129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licensing host</a:t>
            </a:r>
          </a:p>
        </p:txBody>
      </p:sp>
      <p:sp>
        <p:nvSpPr>
          <p:cNvPr id="68" name="TextBox 16">
            <a:extLst>
              <a:ext uri="{FF2B5EF4-FFF2-40B4-BE49-F238E27FC236}">
                <a16:creationId xmlns:a16="http://schemas.microsoft.com/office/drawing/2014/main" id="{B6ECABC1-B685-4728-A3CA-112E0B833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0196" y="4736807"/>
            <a:ext cx="12789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HPC Pack 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compute nodes</a:t>
            </a:r>
          </a:p>
        </p:txBody>
      </p:sp>
      <p:sp>
        <p:nvSpPr>
          <p:cNvPr id="69" name="TextBox 16">
            <a:extLst>
              <a:ext uri="{FF2B5EF4-FFF2-40B4-BE49-F238E27FC236}">
                <a16:creationId xmlns:a16="http://schemas.microsoft.com/office/drawing/2014/main" id="{A1E03128-7988-43BD-8608-DB0EC3006A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7840" y="3734906"/>
            <a:ext cx="68298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HPC Pack </a:t>
            </a:r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head node</a:t>
            </a:r>
          </a:p>
        </p:txBody>
      </p:sp>
      <p:sp>
        <p:nvSpPr>
          <p:cNvPr id="70" name="TextBox 16">
            <a:extLst>
              <a:ext uri="{FF2B5EF4-FFF2-40B4-BE49-F238E27FC236}">
                <a16:creationId xmlns:a16="http://schemas.microsoft.com/office/drawing/2014/main" id="{DFD713CC-6874-4278-A8AA-C9B6CC310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7561" y="3683101"/>
            <a:ext cx="10371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HPC Pack 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head node (optional)</a:t>
            </a:r>
          </a:p>
        </p:txBody>
      </p:sp>
      <p:sp>
        <p:nvSpPr>
          <p:cNvPr id="71" name="TextBox 16">
            <a:extLst>
              <a:ext uri="{FF2B5EF4-FFF2-40B4-BE49-F238E27FC236}">
                <a16:creationId xmlns:a16="http://schemas.microsoft.com/office/drawing/2014/main" id="{4D13FFCF-89DA-43E6-B261-25318271B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5015" y="5628405"/>
            <a:ext cx="7946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Secrets Manager</a:t>
            </a:r>
          </a:p>
        </p:txBody>
      </p:sp>
      <p:sp>
        <p:nvSpPr>
          <p:cNvPr id="72" name="TextBox 16">
            <a:extLst>
              <a:ext uri="{FF2B5EF4-FFF2-40B4-BE49-F238E27FC236}">
                <a16:creationId xmlns:a16="http://schemas.microsoft.com/office/drawing/2014/main" id="{E85F8AA4-C662-4E57-9DCE-F8F731F975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7368" y="2283373"/>
            <a:ext cx="159441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</p:txBody>
      </p:sp>
      <p:sp>
        <p:nvSpPr>
          <p:cNvPr id="73" name="TextBox 16">
            <a:extLst>
              <a:ext uri="{FF2B5EF4-FFF2-40B4-BE49-F238E27FC236}">
                <a16:creationId xmlns:a16="http://schemas.microsoft.com/office/drawing/2014/main" id="{70787DC9-6B7E-487F-8772-4D9479BAE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6164" y="4714496"/>
            <a:ext cx="5391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Glue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ETL </a:t>
            </a:r>
          </a:p>
        </p:txBody>
      </p:sp>
      <p:sp>
        <p:nvSpPr>
          <p:cNvPr id="74" name="TextBox 16">
            <a:extLst>
              <a:ext uri="{FF2B5EF4-FFF2-40B4-BE49-F238E27FC236}">
                <a16:creationId xmlns:a16="http://schemas.microsoft.com/office/drawing/2014/main" id="{5187F435-E3E3-4F1D-A827-C6336E87CF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0034" y="4721940"/>
            <a:ext cx="52491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Athena</a:t>
            </a:r>
          </a:p>
        </p:txBody>
      </p:sp>
      <p:sp>
        <p:nvSpPr>
          <p:cNvPr id="75" name="TextBox 16">
            <a:extLst>
              <a:ext uri="{FF2B5EF4-FFF2-40B4-BE49-F238E27FC236}">
                <a16:creationId xmlns:a16="http://schemas.microsoft.com/office/drawing/2014/main" id="{AB20CAC0-1E97-4380-8DFE-502671E29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0227" y="3815475"/>
            <a:ext cx="5885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SageMaker</a:t>
            </a:r>
          </a:p>
        </p:txBody>
      </p:sp>
      <p:sp>
        <p:nvSpPr>
          <p:cNvPr id="76" name="TextBox 16">
            <a:extLst>
              <a:ext uri="{FF2B5EF4-FFF2-40B4-BE49-F238E27FC236}">
                <a16:creationId xmlns:a16="http://schemas.microsoft.com/office/drawing/2014/main" id="{C93FBA36-2C22-4B9F-860C-C783239F0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28754" y="4349146"/>
            <a:ext cx="81515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raw layer bucket</a:t>
            </a:r>
          </a:p>
        </p:txBody>
      </p:sp>
      <p:sp>
        <p:nvSpPr>
          <p:cNvPr id="77" name="TextBox 16">
            <a:extLst>
              <a:ext uri="{FF2B5EF4-FFF2-40B4-BE49-F238E27FC236}">
                <a16:creationId xmlns:a16="http://schemas.microsoft.com/office/drawing/2014/main" id="{8AF89FC8-2B5E-4B30-9383-933322F6D7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29756" y="4721940"/>
            <a:ext cx="5885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QuickSight</a:t>
            </a:r>
          </a:p>
        </p:txBody>
      </p:sp>
      <p:sp>
        <p:nvSpPr>
          <p:cNvPr id="78" name="TextBox 16">
            <a:extLst>
              <a:ext uri="{FF2B5EF4-FFF2-40B4-BE49-F238E27FC236}">
                <a16:creationId xmlns:a16="http://schemas.microsoft.com/office/drawing/2014/main" id="{B12151C5-111B-4F67-AFFE-8D8159A72A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7495" y="3273692"/>
            <a:ext cx="196815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post-HPC analytics/BI reporting</a:t>
            </a:r>
          </a:p>
        </p:txBody>
      </p:sp>
      <p:sp>
        <p:nvSpPr>
          <p:cNvPr id="79" name="TextBox 16">
            <a:extLst>
              <a:ext uri="{FF2B5EF4-FFF2-40B4-BE49-F238E27FC236}">
                <a16:creationId xmlns:a16="http://schemas.microsoft.com/office/drawing/2014/main" id="{DB1D8805-52A9-45EB-A0B4-1015975DE8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7116" y="4739862"/>
            <a:ext cx="12213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HPC Pack 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compute nodes</a:t>
            </a:r>
          </a:p>
        </p:txBody>
      </p:sp>
      <p:sp>
        <p:nvSpPr>
          <p:cNvPr id="80" name="TextBox 18">
            <a:extLst>
              <a:ext uri="{FF2B5EF4-FFF2-40B4-BE49-F238E27FC236}">
                <a16:creationId xmlns:a16="http://schemas.microsoft.com/office/drawing/2014/main" id="{4921D363-BFD5-44B6-BD8B-C9711D953D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4568" y="5639403"/>
            <a:ext cx="10146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Managed</a:t>
            </a:r>
            <a:b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Microsoft AD</a:t>
            </a:r>
          </a:p>
        </p:txBody>
      </p:sp>
      <p:sp>
        <p:nvSpPr>
          <p:cNvPr id="81" name="TextBox 16">
            <a:extLst>
              <a:ext uri="{FF2B5EF4-FFF2-40B4-BE49-F238E27FC236}">
                <a16:creationId xmlns:a16="http://schemas.microsoft.com/office/drawing/2014/main" id="{58FBF22B-7182-40E4-BE5B-0D0D37BB1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2346" y="2943400"/>
            <a:ext cx="12394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Storage Gateway</a:t>
            </a:r>
          </a:p>
        </p:txBody>
      </p:sp>
      <p:sp>
        <p:nvSpPr>
          <p:cNvPr id="82" name="TextBox 33">
            <a:extLst>
              <a:ext uri="{FF2B5EF4-FFF2-40B4-BE49-F238E27FC236}">
                <a16:creationId xmlns:a16="http://schemas.microsoft.com/office/drawing/2014/main" id="{1A8F06F7-5738-4A68-898F-47D91CDEF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3297" y="1588245"/>
            <a:ext cx="13442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File Gateway</a:t>
            </a:r>
          </a:p>
        </p:txBody>
      </p:sp>
      <p:sp>
        <p:nvSpPr>
          <p:cNvPr id="83" name="TextBox 33">
            <a:extLst>
              <a:ext uri="{FF2B5EF4-FFF2-40B4-BE49-F238E27FC236}">
                <a16:creationId xmlns:a16="http://schemas.microsoft.com/office/drawing/2014/main" id="{761BE535-0024-4326-B642-7B286223EE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9092" y="1605816"/>
            <a:ext cx="119969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file server</a:t>
            </a:r>
          </a:p>
        </p:txBody>
      </p:sp>
      <p:sp>
        <p:nvSpPr>
          <p:cNvPr id="84" name="TextBox 33">
            <a:extLst>
              <a:ext uri="{FF2B5EF4-FFF2-40B4-BE49-F238E27FC236}">
                <a16:creationId xmlns:a16="http://schemas.microsoft.com/office/drawing/2014/main" id="{EE8F7C41-1BD4-4A7E-B398-C27EDC764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9372" y="1605003"/>
            <a:ext cx="126732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engineering laptop</a:t>
            </a:r>
          </a:p>
        </p:txBody>
      </p:sp>
      <p:sp>
        <p:nvSpPr>
          <p:cNvPr id="85" name="TextBox 33">
            <a:extLst>
              <a:ext uri="{FF2B5EF4-FFF2-40B4-BE49-F238E27FC236}">
                <a16:creationId xmlns:a16="http://schemas.microsoft.com/office/drawing/2014/main" id="{6274964F-7E58-437B-8BA6-9A8E35DE8C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2524" y="1130738"/>
            <a:ext cx="1331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SMB or NFS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protocol</a:t>
            </a:r>
          </a:p>
        </p:txBody>
      </p:sp>
      <p:sp>
        <p:nvSpPr>
          <p:cNvPr id="86" name="TextBox 16">
            <a:extLst>
              <a:ext uri="{FF2B5EF4-FFF2-40B4-BE49-F238E27FC236}">
                <a16:creationId xmlns:a16="http://schemas.microsoft.com/office/drawing/2014/main" id="{7931D471-9D3C-4161-910E-0F4B964AA0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57126" y="4910900"/>
            <a:ext cx="9347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analytics layer bucket</a:t>
            </a:r>
          </a:p>
        </p:txBody>
      </p:sp>
      <p:cxnSp>
        <p:nvCxnSpPr>
          <p:cNvPr id="87" name="Elbow Connector 223">
            <a:extLst>
              <a:ext uri="{FF2B5EF4-FFF2-40B4-BE49-F238E27FC236}">
                <a16:creationId xmlns:a16="http://schemas.microsoft.com/office/drawing/2014/main" id="{D59E51FB-47EB-4CC3-8622-3EA17B5F5E1B}"/>
              </a:ext>
            </a:extLst>
          </p:cNvPr>
          <p:cNvCxnSpPr>
            <a:cxnSpLocks/>
          </p:cNvCxnSpPr>
          <p:nvPr/>
        </p:nvCxnSpPr>
        <p:spPr>
          <a:xfrm rot="10800000" flipV="1">
            <a:off x="5551633" y="4836618"/>
            <a:ext cx="1005840" cy="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25000"/>
              </a:schemeClr>
            </a:solidFill>
            <a:headEnd type="arrow" w="med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16">
            <a:extLst>
              <a:ext uri="{FF2B5EF4-FFF2-40B4-BE49-F238E27FC236}">
                <a16:creationId xmlns:a16="http://schemas.microsoft.com/office/drawing/2014/main" id="{13B0C4D8-2740-4F68-A034-EE96466726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00693" y="4220440"/>
            <a:ext cx="65307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read/write</a:t>
            </a:r>
          </a:p>
        </p:txBody>
      </p:sp>
      <p:sp>
        <p:nvSpPr>
          <p:cNvPr id="89" name="TextBox 16">
            <a:extLst>
              <a:ext uri="{FF2B5EF4-FFF2-40B4-BE49-F238E27FC236}">
                <a16:creationId xmlns:a16="http://schemas.microsoft.com/office/drawing/2014/main" id="{27C22C37-8C0F-449A-8FBE-1ECCF76952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8612" y="4777641"/>
            <a:ext cx="38143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output</a:t>
            </a:r>
          </a:p>
        </p:txBody>
      </p:sp>
      <p:sp>
        <p:nvSpPr>
          <p:cNvPr id="90" name="NumBox 3">
            <a:extLst>
              <a:ext uri="{FF2B5EF4-FFF2-40B4-BE49-F238E27FC236}">
                <a16:creationId xmlns:a16="http://schemas.microsoft.com/office/drawing/2014/main" id="{16C95334-8938-4FEB-9EBD-85724A8EB927}"/>
              </a:ext>
            </a:extLst>
          </p:cNvPr>
          <p:cNvSpPr/>
          <p:nvPr/>
        </p:nvSpPr>
        <p:spPr>
          <a:xfrm>
            <a:off x="8085209" y="5306301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91" name="TextBox 16">
            <a:extLst>
              <a:ext uri="{FF2B5EF4-FFF2-40B4-BE49-F238E27FC236}">
                <a16:creationId xmlns:a16="http://schemas.microsoft.com/office/drawing/2014/main" id="{20E9A860-FCA7-45B1-AD90-8A7F9B5E9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4505" y="5459112"/>
            <a:ext cx="7084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TCP/IP-based licensing</a:t>
            </a:r>
          </a:p>
        </p:txBody>
      </p:sp>
      <p:sp>
        <p:nvSpPr>
          <p:cNvPr id="92" name="NumBox 5">
            <a:extLst>
              <a:ext uri="{FF2B5EF4-FFF2-40B4-BE49-F238E27FC236}">
                <a16:creationId xmlns:a16="http://schemas.microsoft.com/office/drawing/2014/main" id="{D0355DBF-2703-48C0-8494-7443E13908CD}"/>
              </a:ext>
            </a:extLst>
          </p:cNvPr>
          <p:cNvSpPr/>
          <p:nvPr/>
        </p:nvSpPr>
        <p:spPr>
          <a:xfrm>
            <a:off x="9538320" y="351041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93" name="NumBox 9">
            <a:extLst>
              <a:ext uri="{FF2B5EF4-FFF2-40B4-BE49-F238E27FC236}">
                <a16:creationId xmlns:a16="http://schemas.microsoft.com/office/drawing/2014/main" id="{70449F43-ECB5-4C04-9B47-A3D691E13BA9}"/>
              </a:ext>
            </a:extLst>
          </p:cNvPr>
          <p:cNvSpPr/>
          <p:nvPr/>
        </p:nvSpPr>
        <p:spPr>
          <a:xfrm>
            <a:off x="8831684" y="1138835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8423EEA3-727D-401E-8874-FB51600E8BAA}"/>
              </a:ext>
            </a:extLst>
          </p:cNvPr>
          <p:cNvCxnSpPr>
            <a:cxnSpLocks/>
          </p:cNvCxnSpPr>
          <p:nvPr/>
        </p:nvCxnSpPr>
        <p:spPr>
          <a:xfrm>
            <a:off x="7206187" y="1498935"/>
            <a:ext cx="1909422" cy="1052"/>
          </a:xfrm>
          <a:prstGeom prst="line">
            <a:avLst/>
          </a:prstGeom>
          <a:ln>
            <a:solidFill>
              <a:schemeClr val="bg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13DCF58-50EC-4FA9-87D8-4EB7137E5DE4}"/>
              </a:ext>
            </a:extLst>
          </p:cNvPr>
          <p:cNvCxnSpPr>
            <a:cxnSpLocks/>
          </p:cNvCxnSpPr>
          <p:nvPr/>
        </p:nvCxnSpPr>
        <p:spPr>
          <a:xfrm>
            <a:off x="9115609" y="1497455"/>
            <a:ext cx="0" cy="365760"/>
          </a:xfrm>
          <a:prstGeom prst="line">
            <a:avLst/>
          </a:prstGeom>
          <a:ln>
            <a:solidFill>
              <a:schemeClr val="bg1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4B40FB6-8EDE-4BC5-BE51-A4C5DFC24286}"/>
              </a:ext>
            </a:extLst>
          </p:cNvPr>
          <p:cNvCxnSpPr>
            <a:cxnSpLocks/>
            <a:stCxn id="154" idx="2"/>
            <a:endCxn id="195" idx="0"/>
          </p:cNvCxnSpPr>
          <p:nvPr/>
        </p:nvCxnSpPr>
        <p:spPr>
          <a:xfrm>
            <a:off x="9168127" y="2379003"/>
            <a:ext cx="0" cy="309326"/>
          </a:xfrm>
          <a:prstGeom prst="line">
            <a:avLst/>
          </a:prstGeom>
          <a:ln>
            <a:solidFill>
              <a:schemeClr val="bg1">
                <a:lumMod val="25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F77AB5A-FB5F-4A25-886C-FF9736BD9594}"/>
              </a:ext>
            </a:extLst>
          </p:cNvPr>
          <p:cNvCxnSpPr>
            <a:cxnSpLocks/>
            <a:stCxn id="173" idx="3"/>
            <a:endCxn id="199" idx="1"/>
          </p:cNvCxnSpPr>
          <p:nvPr/>
        </p:nvCxnSpPr>
        <p:spPr>
          <a:xfrm>
            <a:off x="4052017" y="1512758"/>
            <a:ext cx="661518" cy="6621"/>
          </a:xfrm>
          <a:prstGeom prst="straightConnector1">
            <a:avLst/>
          </a:prstGeom>
          <a:ln>
            <a:solidFill>
              <a:schemeClr val="bg1">
                <a:lumMod val="25000"/>
              </a:schemeClr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0AAD02E7-08A2-4493-8CDE-56B711535D17}"/>
              </a:ext>
            </a:extLst>
          </p:cNvPr>
          <p:cNvCxnSpPr>
            <a:cxnSpLocks/>
          </p:cNvCxnSpPr>
          <p:nvPr/>
        </p:nvCxnSpPr>
        <p:spPr>
          <a:xfrm flipV="1">
            <a:off x="4983395" y="1504893"/>
            <a:ext cx="766025" cy="0"/>
          </a:xfrm>
          <a:prstGeom prst="straightConnector1">
            <a:avLst/>
          </a:prstGeom>
          <a:ln>
            <a:solidFill>
              <a:schemeClr val="bg1">
                <a:lumMod val="25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50D692A4-92B7-40EB-8DCB-7DB595FFCA4E}"/>
              </a:ext>
            </a:extLst>
          </p:cNvPr>
          <p:cNvCxnSpPr>
            <a:cxnSpLocks/>
          </p:cNvCxnSpPr>
          <p:nvPr/>
        </p:nvCxnSpPr>
        <p:spPr>
          <a:xfrm flipV="1">
            <a:off x="6023740" y="1498935"/>
            <a:ext cx="908127" cy="5958"/>
          </a:xfrm>
          <a:prstGeom prst="straightConnector1">
            <a:avLst/>
          </a:prstGeom>
          <a:ln>
            <a:solidFill>
              <a:schemeClr val="bg1">
                <a:lumMod val="25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84EE5FB8-4F56-431B-8B9A-5A9FBB0122CF}"/>
              </a:ext>
            </a:extLst>
          </p:cNvPr>
          <p:cNvSpPr/>
          <p:nvPr/>
        </p:nvSpPr>
        <p:spPr bwMode="auto">
          <a:xfrm>
            <a:off x="1945523" y="2962648"/>
            <a:ext cx="1448210" cy="2835017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1BA94314-74ED-4608-AAEC-ED53618CF1E0}"/>
              </a:ext>
            </a:extLst>
          </p:cNvPr>
          <p:cNvSpPr/>
          <p:nvPr/>
        </p:nvSpPr>
        <p:spPr bwMode="auto">
          <a:xfrm>
            <a:off x="4369959" y="2937024"/>
            <a:ext cx="1397824" cy="2783190"/>
          </a:xfrm>
          <a:prstGeom prst="rect">
            <a:avLst/>
          </a:prstGeom>
          <a:noFill/>
          <a:ln w="12700">
            <a:solidFill>
              <a:srgbClr val="00A4A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02" name="TextBox 33">
            <a:extLst>
              <a:ext uri="{FF2B5EF4-FFF2-40B4-BE49-F238E27FC236}">
                <a16:creationId xmlns:a16="http://schemas.microsoft.com/office/drawing/2014/main" id="{FA0C918D-93FB-4E7D-9991-ECFC9AB87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9178" y="1307703"/>
            <a:ext cx="148885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 Connect</a:t>
            </a:r>
          </a:p>
        </p:txBody>
      </p:sp>
      <p:sp>
        <p:nvSpPr>
          <p:cNvPr id="108" name="TextBox 33">
            <a:extLst>
              <a:ext uri="{FF2B5EF4-FFF2-40B4-BE49-F238E27FC236}">
                <a16:creationId xmlns:a16="http://schemas.microsoft.com/office/drawing/2014/main" id="{0B67E3D6-231E-4A9F-B18E-3A3748DC5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4273" y="1813799"/>
            <a:ext cx="148755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Site-to-Site VPN</a:t>
            </a:r>
          </a:p>
        </p:txBody>
      </p:sp>
      <p:sp>
        <p:nvSpPr>
          <p:cNvPr id="109" name="TextBox 33">
            <a:extLst>
              <a:ext uri="{FF2B5EF4-FFF2-40B4-BE49-F238E27FC236}">
                <a16:creationId xmlns:a16="http://schemas.microsoft.com/office/drawing/2014/main" id="{3BED09DF-5F3E-4E7E-91E8-565B0E5B6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8721" y="2292437"/>
            <a:ext cx="513505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https</a:t>
            </a:r>
          </a:p>
        </p:txBody>
      </p:sp>
      <p:sp>
        <p:nvSpPr>
          <p:cNvPr id="153" name="TextBox 33">
            <a:extLst>
              <a:ext uri="{FF2B5EF4-FFF2-40B4-BE49-F238E27FC236}">
                <a16:creationId xmlns:a16="http://schemas.microsoft.com/office/drawing/2014/main" id="{BCA7D241-A0A2-4478-802E-652138B40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5782" y="1601588"/>
            <a:ext cx="9613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154" name="TextBox 33">
            <a:extLst>
              <a:ext uri="{FF2B5EF4-FFF2-40B4-BE49-F238E27FC236}">
                <a16:creationId xmlns:a16="http://schemas.microsoft.com/office/drawing/2014/main" id="{947D5889-88E4-4B0A-B005-5B69FF08E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5972" y="2148171"/>
            <a:ext cx="100431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VPN gateway</a:t>
            </a:r>
          </a:p>
        </p:txBody>
      </p:sp>
      <p:sp>
        <p:nvSpPr>
          <p:cNvPr id="155" name="TextBox 16">
            <a:extLst>
              <a:ext uri="{FF2B5EF4-FFF2-40B4-BE49-F238E27FC236}">
                <a16:creationId xmlns:a16="http://schemas.microsoft.com/office/drawing/2014/main" id="{E4515E90-0902-46EA-B215-8CAE6E470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9629" y="5633767"/>
            <a:ext cx="85498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</a:t>
            </a:r>
          </a:p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Directory Service</a:t>
            </a:r>
          </a:p>
        </p:txBody>
      </p:sp>
      <p:cxnSp>
        <p:nvCxnSpPr>
          <p:cNvPr id="156" name="Elbow Connector 223">
            <a:extLst>
              <a:ext uri="{FF2B5EF4-FFF2-40B4-BE49-F238E27FC236}">
                <a16:creationId xmlns:a16="http://schemas.microsoft.com/office/drawing/2014/main" id="{2C4D8B66-5B69-42DB-9A9E-36D192785086}"/>
              </a:ext>
            </a:extLst>
          </p:cNvPr>
          <p:cNvCxnSpPr>
            <a:cxnSpLocks/>
            <a:endCxn id="197" idx="1"/>
          </p:cNvCxnSpPr>
          <p:nvPr/>
        </p:nvCxnSpPr>
        <p:spPr>
          <a:xfrm flipV="1">
            <a:off x="5517737" y="4237680"/>
            <a:ext cx="1953962" cy="441261"/>
          </a:xfrm>
          <a:prstGeom prst="bentConnector3">
            <a:avLst>
              <a:gd name="adj1" fmla="val 21922"/>
            </a:avLst>
          </a:prstGeom>
          <a:ln>
            <a:solidFill>
              <a:schemeClr val="bg1">
                <a:lumMod val="25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Rectangle 156">
            <a:extLst>
              <a:ext uri="{FF2B5EF4-FFF2-40B4-BE49-F238E27FC236}">
                <a16:creationId xmlns:a16="http://schemas.microsoft.com/office/drawing/2014/main" id="{53B6959A-E991-44D9-AF03-308975D23F27}"/>
              </a:ext>
            </a:extLst>
          </p:cNvPr>
          <p:cNvSpPr/>
          <p:nvPr/>
        </p:nvSpPr>
        <p:spPr>
          <a:xfrm>
            <a:off x="1834642" y="2462922"/>
            <a:ext cx="54694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</a:p>
        </p:txBody>
      </p:sp>
      <p:cxnSp>
        <p:nvCxnSpPr>
          <p:cNvPr id="158" name="Elbow Connector 223">
            <a:extLst>
              <a:ext uri="{FF2B5EF4-FFF2-40B4-BE49-F238E27FC236}">
                <a16:creationId xmlns:a16="http://schemas.microsoft.com/office/drawing/2014/main" id="{3A9F6CC5-29B7-4EA8-9378-DF00094A5B2B}"/>
              </a:ext>
            </a:extLst>
          </p:cNvPr>
          <p:cNvCxnSpPr>
            <a:cxnSpLocks/>
          </p:cNvCxnSpPr>
          <p:nvPr/>
        </p:nvCxnSpPr>
        <p:spPr>
          <a:xfrm>
            <a:off x="7733835" y="4820958"/>
            <a:ext cx="310836" cy="1"/>
          </a:xfrm>
          <a:prstGeom prst="bentConnector3">
            <a:avLst>
              <a:gd name="adj1" fmla="val 47957"/>
            </a:avLst>
          </a:prstGeom>
          <a:ln>
            <a:solidFill>
              <a:schemeClr val="bg1">
                <a:lumMod val="25000"/>
              </a:schemeClr>
            </a:solidFill>
            <a:headEnd type="arrow" w="med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Rectangle 158">
            <a:extLst>
              <a:ext uri="{FF2B5EF4-FFF2-40B4-BE49-F238E27FC236}">
                <a16:creationId xmlns:a16="http://schemas.microsoft.com/office/drawing/2014/main" id="{3DC7C884-E16E-4826-AF87-6DDBD8411ABD}"/>
              </a:ext>
            </a:extLst>
          </p:cNvPr>
          <p:cNvSpPr/>
          <p:nvPr/>
        </p:nvSpPr>
        <p:spPr>
          <a:xfrm>
            <a:off x="3356948" y="4716197"/>
            <a:ext cx="108715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Auto Scaling Group</a:t>
            </a:r>
          </a:p>
        </p:txBody>
      </p:sp>
      <p:cxnSp>
        <p:nvCxnSpPr>
          <p:cNvPr id="160" name="Straight Arrow Connector 159">
            <a:extLst>
              <a:ext uri="{FF2B5EF4-FFF2-40B4-BE49-F238E27FC236}">
                <a16:creationId xmlns:a16="http://schemas.microsoft.com/office/drawing/2014/main" id="{4C02BFB8-40D1-4443-A516-238D1450CA0E}"/>
              </a:ext>
            </a:extLst>
          </p:cNvPr>
          <p:cNvCxnSpPr>
            <a:cxnSpLocks/>
          </p:cNvCxnSpPr>
          <p:nvPr/>
        </p:nvCxnSpPr>
        <p:spPr>
          <a:xfrm>
            <a:off x="3894548" y="1831932"/>
            <a:ext cx="1304" cy="1554480"/>
          </a:xfrm>
          <a:prstGeom prst="straightConnector1">
            <a:avLst/>
          </a:prstGeom>
          <a:ln>
            <a:solidFill>
              <a:schemeClr val="bg1">
                <a:lumMod val="25000"/>
              </a:schemeClr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Elbow Connector 85">
            <a:extLst>
              <a:ext uri="{FF2B5EF4-FFF2-40B4-BE49-F238E27FC236}">
                <a16:creationId xmlns:a16="http://schemas.microsoft.com/office/drawing/2014/main" id="{16E98C10-322F-4A2D-9407-3D4D37A49E7A}"/>
              </a:ext>
            </a:extLst>
          </p:cNvPr>
          <p:cNvCxnSpPr>
            <a:cxnSpLocks/>
            <a:stCxn id="204" idx="1"/>
            <a:endCxn id="184" idx="3"/>
          </p:cNvCxnSpPr>
          <p:nvPr/>
        </p:nvCxnSpPr>
        <p:spPr>
          <a:xfrm rot="10800000" flipV="1">
            <a:off x="2981139" y="3605521"/>
            <a:ext cx="770999" cy="0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25000"/>
              </a:schemeClr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Elbow Connector 223">
            <a:extLst>
              <a:ext uri="{FF2B5EF4-FFF2-40B4-BE49-F238E27FC236}">
                <a16:creationId xmlns:a16="http://schemas.microsoft.com/office/drawing/2014/main" id="{D0FB367E-6FD6-4304-B78F-3A596DE24C8A}"/>
              </a:ext>
            </a:extLst>
          </p:cNvPr>
          <p:cNvCxnSpPr>
            <a:cxnSpLocks/>
            <a:stCxn id="186" idx="1"/>
            <a:endCxn id="204" idx="3"/>
          </p:cNvCxnSpPr>
          <p:nvPr/>
        </p:nvCxnSpPr>
        <p:spPr>
          <a:xfrm rot="10800000">
            <a:off x="4026458" y="3592900"/>
            <a:ext cx="960277" cy="1125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25000"/>
              </a:schemeClr>
            </a:solidFill>
            <a:headEnd type="arrow" w="med" len="sm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">
            <a:extLst>
              <a:ext uri="{FF2B5EF4-FFF2-40B4-BE49-F238E27FC236}">
                <a16:creationId xmlns:a16="http://schemas.microsoft.com/office/drawing/2014/main" id="{9B11D4D8-0439-453B-8CFC-AE2E70C892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8033" y="5101793"/>
            <a:ext cx="181201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domain and access control</a:t>
            </a: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9EE4466F-EDD3-4643-A24C-9D4E29CBC402}"/>
              </a:ext>
            </a:extLst>
          </p:cNvPr>
          <p:cNvCxnSpPr>
            <a:cxnSpLocks/>
            <a:stCxn id="196" idx="3"/>
            <a:endCxn id="198" idx="1"/>
          </p:cNvCxnSpPr>
          <p:nvPr/>
        </p:nvCxnSpPr>
        <p:spPr>
          <a:xfrm flipV="1">
            <a:off x="6850457" y="4818164"/>
            <a:ext cx="619610" cy="4479"/>
          </a:xfrm>
          <a:prstGeom prst="straightConnector1">
            <a:avLst/>
          </a:prstGeom>
          <a:ln>
            <a:solidFill>
              <a:schemeClr val="tx1"/>
            </a:solidFill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TextBox 16">
            <a:extLst>
              <a:ext uri="{FF2B5EF4-FFF2-40B4-BE49-F238E27FC236}">
                <a16:creationId xmlns:a16="http://schemas.microsoft.com/office/drawing/2014/main" id="{BE5F1895-A82C-4673-B985-0F2D3B665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5059" y="4821975"/>
            <a:ext cx="6786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intermediate results</a:t>
            </a:r>
          </a:p>
        </p:txBody>
      </p:sp>
      <p:sp>
        <p:nvSpPr>
          <p:cNvPr id="166" name="TextBox 16">
            <a:extLst>
              <a:ext uri="{FF2B5EF4-FFF2-40B4-BE49-F238E27FC236}">
                <a16:creationId xmlns:a16="http://schemas.microsoft.com/office/drawing/2014/main" id="{A7BF7901-48F7-4BAA-9ED7-3CF71A9DA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4230" y="4925160"/>
            <a:ext cx="5885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FSx for Windows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E1E5899-937C-4ABE-BE40-4DB467F8541C}"/>
              </a:ext>
            </a:extLst>
          </p:cNvPr>
          <p:cNvSpPr txBox="1"/>
          <p:nvPr/>
        </p:nvSpPr>
        <p:spPr>
          <a:xfrm>
            <a:off x="1792739" y="1163210"/>
            <a:ext cx="28222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C2753C3-BC73-40AF-A938-A2B750FC3795}"/>
              </a:ext>
            </a:extLst>
          </p:cNvPr>
          <p:cNvSpPr txBox="1"/>
          <p:nvPr/>
        </p:nvSpPr>
        <p:spPr>
          <a:xfrm>
            <a:off x="1863699" y="2790367"/>
            <a:ext cx="4249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n w="0"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  <a:endParaRPr lang="en-US" sz="1200" dirty="0">
              <a:ln w="0"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04B4F766-4EE3-42A7-A534-F19227BF3966}"/>
              </a:ext>
            </a:extLst>
          </p:cNvPr>
          <p:cNvSpPr txBox="1"/>
          <p:nvPr/>
        </p:nvSpPr>
        <p:spPr>
          <a:xfrm>
            <a:off x="1775726" y="2087705"/>
            <a:ext cx="10991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cxnSp>
        <p:nvCxnSpPr>
          <p:cNvPr id="170" name="Elbow Connector 189">
            <a:extLst>
              <a:ext uri="{FF2B5EF4-FFF2-40B4-BE49-F238E27FC236}">
                <a16:creationId xmlns:a16="http://schemas.microsoft.com/office/drawing/2014/main" id="{EB1815A7-4A10-44A9-9451-B6E063B54ACB}"/>
              </a:ext>
            </a:extLst>
          </p:cNvPr>
          <p:cNvCxnSpPr>
            <a:cxnSpLocks/>
            <a:stCxn id="185" idx="0"/>
            <a:endCxn id="79" idx="2"/>
          </p:cNvCxnSpPr>
          <p:nvPr/>
        </p:nvCxnSpPr>
        <p:spPr>
          <a:xfrm rot="5400000" flipH="1" flipV="1">
            <a:off x="2657109" y="5179119"/>
            <a:ext cx="201406" cy="1"/>
          </a:xfrm>
          <a:prstGeom prst="bentConnector3">
            <a:avLst>
              <a:gd name="adj1" fmla="val 50000"/>
            </a:avLst>
          </a:prstGeom>
          <a:ln>
            <a:solidFill>
              <a:schemeClr val="bg1">
                <a:lumMod val="25000"/>
              </a:schemeClr>
            </a:solidFill>
            <a:prstDash val="soli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Elbow Connector 110">
            <a:extLst>
              <a:ext uri="{FF2B5EF4-FFF2-40B4-BE49-F238E27FC236}">
                <a16:creationId xmlns:a16="http://schemas.microsoft.com/office/drawing/2014/main" id="{D7168256-6F74-4C8C-9CD6-90B24AD0E502}"/>
              </a:ext>
            </a:extLst>
          </p:cNvPr>
          <p:cNvCxnSpPr>
            <a:cxnSpLocks/>
            <a:stCxn id="185" idx="3"/>
            <a:endCxn id="68" idx="2"/>
          </p:cNvCxnSpPr>
          <p:nvPr/>
        </p:nvCxnSpPr>
        <p:spPr>
          <a:xfrm flipV="1">
            <a:off x="2894972" y="5075361"/>
            <a:ext cx="2164699" cy="341621"/>
          </a:xfrm>
          <a:prstGeom prst="bentConnector2">
            <a:avLst/>
          </a:prstGeom>
          <a:ln>
            <a:solidFill>
              <a:schemeClr val="bg1">
                <a:lumMod val="25000"/>
              </a:schemeClr>
            </a:solidFill>
            <a:prstDash val="solid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2" name="Graphic 171">
            <a:extLst>
              <a:ext uri="{FF2B5EF4-FFF2-40B4-BE49-F238E27FC236}">
                <a16:creationId xmlns:a16="http://schemas.microsoft.com/office/drawing/2014/main" id="{B2404B13-3FC3-4125-9DF6-37E639F029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511503" y="1125973"/>
            <a:ext cx="274320" cy="274320"/>
          </a:xfrm>
          <a:prstGeom prst="rect">
            <a:avLst/>
          </a:prstGeom>
        </p:spPr>
      </p:pic>
      <p:pic>
        <p:nvPicPr>
          <p:cNvPr id="173" name="Graphic 172">
            <a:extLst>
              <a:ext uri="{FF2B5EF4-FFF2-40B4-BE49-F238E27FC236}">
                <a16:creationId xmlns:a16="http://schemas.microsoft.com/office/drawing/2014/main" id="{DB6DDAF6-43C5-4B0D-8ADB-ED2C89EEF1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777697" y="1375598"/>
            <a:ext cx="274320" cy="274320"/>
          </a:xfrm>
          <a:prstGeom prst="rect">
            <a:avLst/>
          </a:prstGeom>
        </p:spPr>
      </p:pic>
      <p:pic>
        <p:nvPicPr>
          <p:cNvPr id="174" name="Graphic 173">
            <a:extLst>
              <a:ext uri="{FF2B5EF4-FFF2-40B4-BE49-F238E27FC236}">
                <a16:creationId xmlns:a16="http://schemas.microsoft.com/office/drawing/2014/main" id="{C08040BB-E420-4001-9531-039A01BD975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1587471" y="2479496"/>
            <a:ext cx="274320" cy="274320"/>
          </a:xfrm>
          <a:prstGeom prst="rect">
            <a:avLst/>
          </a:prstGeom>
        </p:spPr>
      </p:pic>
      <p:pic>
        <p:nvPicPr>
          <p:cNvPr id="175" name="Graphic 174">
            <a:extLst>
              <a:ext uri="{FF2B5EF4-FFF2-40B4-BE49-F238E27FC236}">
                <a16:creationId xmlns:a16="http://schemas.microsoft.com/office/drawing/2014/main" id="{330294C3-F283-4AFA-A5A2-B61FC0E999B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2015260" y="4229969"/>
            <a:ext cx="274320" cy="274320"/>
          </a:xfrm>
          <a:prstGeom prst="rect">
            <a:avLst/>
          </a:prstGeom>
        </p:spPr>
      </p:pic>
      <p:pic>
        <p:nvPicPr>
          <p:cNvPr id="176" name="Graphic 175">
            <a:extLst>
              <a:ext uri="{FF2B5EF4-FFF2-40B4-BE49-F238E27FC236}">
                <a16:creationId xmlns:a16="http://schemas.microsoft.com/office/drawing/2014/main" id="{EA2C6AE2-0D67-47CB-BAFA-7D2909E9C00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2033625" y="3206397"/>
            <a:ext cx="274320" cy="274320"/>
          </a:xfrm>
          <a:prstGeom prst="rect">
            <a:avLst/>
          </a:prstGeom>
        </p:spPr>
      </p:pic>
      <p:pic>
        <p:nvPicPr>
          <p:cNvPr id="177" name="Graphic 176">
            <a:extLst>
              <a:ext uri="{FF2B5EF4-FFF2-40B4-BE49-F238E27FC236}">
                <a16:creationId xmlns:a16="http://schemas.microsoft.com/office/drawing/2014/main" id="{7EB200F7-38F3-4BD3-9377-1591E1E0ED8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1636531" y="2791014"/>
            <a:ext cx="274320" cy="274320"/>
          </a:xfrm>
          <a:prstGeom prst="rect">
            <a:avLst/>
          </a:prstGeom>
        </p:spPr>
      </p:pic>
      <p:sp>
        <p:nvSpPr>
          <p:cNvPr id="178" name="Rectangle 177">
            <a:extLst>
              <a:ext uri="{FF2B5EF4-FFF2-40B4-BE49-F238E27FC236}">
                <a16:creationId xmlns:a16="http://schemas.microsoft.com/office/drawing/2014/main" id="{062DC7EC-5E87-42B7-98ED-A327974460CA}"/>
              </a:ext>
            </a:extLst>
          </p:cNvPr>
          <p:cNvSpPr/>
          <p:nvPr/>
        </p:nvSpPr>
        <p:spPr>
          <a:xfrm>
            <a:off x="8035430" y="3273133"/>
            <a:ext cx="1891405" cy="1789737"/>
          </a:xfrm>
          <a:prstGeom prst="rect">
            <a:avLst/>
          </a:prstGeom>
          <a:noFill/>
          <a:ln w="12700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6CEB9D8-9356-4FA3-A363-30EE4A3DDB83}"/>
              </a:ext>
            </a:extLst>
          </p:cNvPr>
          <p:cNvSpPr/>
          <p:nvPr/>
        </p:nvSpPr>
        <p:spPr>
          <a:xfrm flipV="1">
            <a:off x="8075168" y="5151178"/>
            <a:ext cx="1851668" cy="786589"/>
          </a:xfrm>
          <a:prstGeom prst="rect">
            <a:avLst/>
          </a:prstGeom>
          <a:noFill/>
          <a:ln w="12700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0" name="Graphic 179">
            <a:extLst>
              <a:ext uri="{FF2B5EF4-FFF2-40B4-BE49-F238E27FC236}">
                <a16:creationId xmlns:a16="http://schemas.microsoft.com/office/drawing/2014/main" id="{3E0ED2BF-73C2-4733-AFC1-CA1C3667ECC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>
          <a:xfrm>
            <a:off x="3758803" y="4460394"/>
            <a:ext cx="274320" cy="274320"/>
          </a:xfrm>
          <a:prstGeom prst="rect">
            <a:avLst/>
          </a:prstGeom>
        </p:spPr>
      </p:pic>
      <p:pic>
        <p:nvPicPr>
          <p:cNvPr id="181" name="Graphic 6">
            <a:extLst>
              <a:ext uri="{FF2B5EF4-FFF2-40B4-BE49-F238E27FC236}">
                <a16:creationId xmlns:a16="http://schemas.microsoft.com/office/drawing/2014/main" id="{BFC9612F-1356-4E34-8ABD-A18F3789C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8247785" y="444664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2" name="Graphic 181">
            <a:extLst>
              <a:ext uri="{FF2B5EF4-FFF2-40B4-BE49-F238E27FC236}">
                <a16:creationId xmlns:a16="http://schemas.microsoft.com/office/drawing/2014/main" id="{2043CEEA-718C-4BC9-BE78-709E71CDF3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9391323" y="4446641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" name="Graphic 14">
            <a:extLst>
              <a:ext uri="{FF2B5EF4-FFF2-40B4-BE49-F238E27FC236}">
                <a16:creationId xmlns:a16="http://schemas.microsoft.com/office/drawing/2014/main" id="{5CC8C6A8-AEF3-49EC-968D-315B031DB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8810334" y="446039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" name="Graphic 183">
            <a:extLst>
              <a:ext uri="{FF2B5EF4-FFF2-40B4-BE49-F238E27FC236}">
                <a16:creationId xmlns:a16="http://schemas.microsoft.com/office/drawing/2014/main" id="{48750059-C655-4EC5-950A-B67D07FE1A47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2706818" y="3468361"/>
            <a:ext cx="274320" cy="274320"/>
          </a:xfrm>
          <a:prstGeom prst="rect">
            <a:avLst/>
          </a:prstGeom>
        </p:spPr>
      </p:pic>
      <p:pic>
        <p:nvPicPr>
          <p:cNvPr id="185" name="Graphic 184">
            <a:extLst>
              <a:ext uri="{FF2B5EF4-FFF2-40B4-BE49-F238E27FC236}">
                <a16:creationId xmlns:a16="http://schemas.microsoft.com/office/drawing/2014/main" id="{87C99673-1BAB-4267-9882-E0A22357873B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2620652" y="5279822"/>
            <a:ext cx="274320" cy="274320"/>
          </a:xfrm>
          <a:prstGeom prst="rect">
            <a:avLst/>
          </a:prstGeom>
        </p:spPr>
      </p:pic>
      <p:pic>
        <p:nvPicPr>
          <p:cNvPr id="186" name="Graphic 185">
            <a:extLst>
              <a:ext uri="{FF2B5EF4-FFF2-40B4-BE49-F238E27FC236}">
                <a16:creationId xmlns:a16="http://schemas.microsoft.com/office/drawing/2014/main" id="{8C22E928-8FE5-4E80-9A3B-784EE3D54C44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4986734" y="3456864"/>
            <a:ext cx="274320" cy="274320"/>
          </a:xfrm>
          <a:prstGeom prst="rect">
            <a:avLst/>
          </a:prstGeom>
        </p:spPr>
      </p:pic>
      <p:pic>
        <p:nvPicPr>
          <p:cNvPr id="187" name="Graphic 186">
            <a:extLst>
              <a:ext uri="{FF2B5EF4-FFF2-40B4-BE49-F238E27FC236}">
                <a16:creationId xmlns:a16="http://schemas.microsoft.com/office/drawing/2014/main" id="{C691F2DB-D3B7-4EFD-BC15-D7503BC6252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611385" y="4532588"/>
            <a:ext cx="274320" cy="274320"/>
          </a:xfrm>
          <a:prstGeom prst="rect">
            <a:avLst/>
          </a:prstGeom>
        </p:spPr>
      </p:pic>
      <p:pic>
        <p:nvPicPr>
          <p:cNvPr id="188" name="Graphic 187">
            <a:extLst>
              <a:ext uri="{FF2B5EF4-FFF2-40B4-BE49-F238E27FC236}">
                <a16:creationId xmlns:a16="http://schemas.microsoft.com/office/drawing/2014/main" id="{C401160F-54AA-4A27-A309-E57243F97448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4938476" y="4519382"/>
            <a:ext cx="274320" cy="274320"/>
          </a:xfrm>
          <a:prstGeom prst="rect">
            <a:avLst/>
          </a:prstGeom>
        </p:spPr>
      </p:pic>
      <p:pic>
        <p:nvPicPr>
          <p:cNvPr id="189" name="Graphic 22">
            <a:extLst>
              <a:ext uri="{FF2B5EF4-FFF2-40B4-BE49-F238E27FC236}">
                <a16:creationId xmlns:a16="http://schemas.microsoft.com/office/drawing/2014/main" id="{3E9EFA05-CC9B-4323-B3A6-988B8A5C0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 bwMode="auto">
          <a:xfrm>
            <a:off x="8222369" y="3555749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0" name="Graphic 21">
            <a:extLst>
              <a:ext uri="{FF2B5EF4-FFF2-40B4-BE49-F238E27FC236}">
                <a16:creationId xmlns:a16="http://schemas.microsoft.com/office/drawing/2014/main" id="{DD407C80-54F5-4EB1-A4B5-E277F14EA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4785105" y="206642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1" name="Graphic 18">
            <a:extLst>
              <a:ext uri="{FF2B5EF4-FFF2-40B4-BE49-F238E27FC236}">
                <a16:creationId xmlns:a16="http://schemas.microsoft.com/office/drawing/2014/main" id="{6747FB09-418A-43EE-B9D9-622197462E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7810713" y="1086417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2" name="Graphic 20">
            <a:extLst>
              <a:ext uri="{FF2B5EF4-FFF2-40B4-BE49-F238E27FC236}">
                <a16:creationId xmlns:a16="http://schemas.microsoft.com/office/drawing/2014/main" id="{2064C7CA-D133-4053-A04D-3A3B20B6D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rcRect/>
          <a:stretch/>
        </p:blipFill>
        <p:spPr bwMode="auto">
          <a:xfrm>
            <a:off x="7824678" y="1551789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3" name="Graphic 192">
            <a:extLst>
              <a:ext uri="{FF2B5EF4-FFF2-40B4-BE49-F238E27FC236}">
                <a16:creationId xmlns:a16="http://schemas.microsoft.com/office/drawing/2014/main" id="{12EA75A3-D51A-4F33-B188-97C95BD4098A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3403567" y="2071724"/>
            <a:ext cx="274320" cy="274320"/>
          </a:xfrm>
          <a:prstGeom prst="rect">
            <a:avLst/>
          </a:prstGeom>
        </p:spPr>
      </p:pic>
      <p:pic>
        <p:nvPicPr>
          <p:cNvPr id="194" name="Graphic 193">
            <a:extLst>
              <a:ext uri="{FF2B5EF4-FFF2-40B4-BE49-F238E27FC236}">
                <a16:creationId xmlns:a16="http://schemas.microsoft.com/office/drawing/2014/main" id="{2271EAB7-BE71-42C4-B07D-3D812E4F50ED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6948121" y="1366654"/>
            <a:ext cx="274320" cy="274320"/>
          </a:xfrm>
          <a:prstGeom prst="rect">
            <a:avLst/>
          </a:prstGeom>
        </p:spPr>
      </p:pic>
      <p:pic>
        <p:nvPicPr>
          <p:cNvPr id="195" name="Graphic 25">
            <a:extLst>
              <a:ext uri="{FF2B5EF4-FFF2-40B4-BE49-F238E27FC236}">
                <a16:creationId xmlns:a16="http://schemas.microsoft.com/office/drawing/2014/main" id="{AF8827F9-16C7-4473-BF0D-1F4B2FCEE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rcRect/>
          <a:stretch/>
        </p:blipFill>
        <p:spPr bwMode="auto">
          <a:xfrm>
            <a:off x="9030967" y="2688329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6" name="Graphic 18">
            <a:extLst>
              <a:ext uri="{FF2B5EF4-FFF2-40B4-BE49-F238E27FC236}">
                <a16:creationId xmlns:a16="http://schemas.microsoft.com/office/drawing/2014/main" id="{30554ED4-6A1C-4C16-A2D9-DE6277EA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rcRect/>
          <a:stretch/>
        </p:blipFill>
        <p:spPr bwMode="auto">
          <a:xfrm>
            <a:off x="6576137" y="4685483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7" name="Graphic 8">
            <a:extLst>
              <a:ext uri="{FF2B5EF4-FFF2-40B4-BE49-F238E27FC236}">
                <a16:creationId xmlns:a16="http://schemas.microsoft.com/office/drawing/2014/main" id="{445533AD-8A3F-46B5-BD40-15BFE2116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rcRect/>
          <a:stretch/>
        </p:blipFill>
        <p:spPr bwMode="auto">
          <a:xfrm>
            <a:off x="7471699" y="4100520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" name="Graphic 8">
            <a:extLst>
              <a:ext uri="{FF2B5EF4-FFF2-40B4-BE49-F238E27FC236}">
                <a16:creationId xmlns:a16="http://schemas.microsoft.com/office/drawing/2014/main" id="{E14DCEB0-A764-4868-8E01-45C253D3C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rcRect/>
          <a:stretch/>
        </p:blipFill>
        <p:spPr bwMode="auto">
          <a:xfrm>
            <a:off x="7470067" y="468100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9" name="Graphic 198">
            <a:extLst>
              <a:ext uri="{FF2B5EF4-FFF2-40B4-BE49-F238E27FC236}">
                <a16:creationId xmlns:a16="http://schemas.microsoft.com/office/drawing/2014/main" id="{72BC34AF-5840-4101-A15B-430F52894A1C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4713535" y="1382219"/>
            <a:ext cx="274320" cy="274320"/>
          </a:xfrm>
          <a:prstGeom prst="rect">
            <a:avLst/>
          </a:prstGeom>
        </p:spPr>
      </p:pic>
      <p:pic>
        <p:nvPicPr>
          <p:cNvPr id="200" name="Graphic 199">
            <a:extLst>
              <a:ext uri="{FF2B5EF4-FFF2-40B4-BE49-F238E27FC236}">
                <a16:creationId xmlns:a16="http://schemas.microsoft.com/office/drawing/2014/main" id="{9A2CFFE6-AD65-4AB9-B683-DAF5649370A0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5764205" y="1356308"/>
            <a:ext cx="274320" cy="274320"/>
          </a:xfrm>
          <a:prstGeom prst="rect">
            <a:avLst/>
          </a:prstGeom>
        </p:spPr>
      </p:pic>
      <p:pic>
        <p:nvPicPr>
          <p:cNvPr id="201" name="Graphic 200">
            <a:extLst>
              <a:ext uri="{FF2B5EF4-FFF2-40B4-BE49-F238E27FC236}">
                <a16:creationId xmlns:a16="http://schemas.microsoft.com/office/drawing/2014/main" id="{65B9921E-395E-4CFF-BCFC-B28A9B0A35AC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6564688" y="5429655"/>
            <a:ext cx="274320" cy="274320"/>
          </a:xfrm>
          <a:prstGeom prst="rect">
            <a:avLst/>
          </a:prstGeom>
        </p:spPr>
      </p:pic>
      <p:pic>
        <p:nvPicPr>
          <p:cNvPr id="202" name="Graphic 17">
            <a:extLst>
              <a:ext uri="{FF2B5EF4-FFF2-40B4-BE49-F238E27FC236}">
                <a16:creationId xmlns:a16="http://schemas.microsoft.com/office/drawing/2014/main" id="{EC912778-E7C2-41CA-ADC5-D798CFFC88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6">
            <a:extLst>
              <a:ext uri="{96DAC541-7B7A-43D3-8B79-37D633B846F1}">
                <asvg:svgBlip xmlns:asvg="http://schemas.microsoft.com/office/drawing/2016/SVG/main" r:embed="rId57"/>
              </a:ext>
            </a:extLst>
          </a:blip>
          <a:srcRect/>
          <a:stretch/>
        </p:blipFill>
        <p:spPr bwMode="auto">
          <a:xfrm>
            <a:off x="8440871" y="539857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" name="Graphic 7">
            <a:extLst>
              <a:ext uri="{FF2B5EF4-FFF2-40B4-BE49-F238E27FC236}">
                <a16:creationId xmlns:a16="http://schemas.microsoft.com/office/drawing/2014/main" id="{46ABB628-2CB9-4904-A5ED-05B0F8353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8">
            <a:extLst>
              <a:ext uri="{96DAC541-7B7A-43D3-8B79-37D633B846F1}">
                <asvg:svgBlip xmlns:asvg="http://schemas.microsoft.com/office/drawing/2016/SVG/main" r:embed="rId59"/>
              </a:ext>
            </a:extLst>
          </a:blip>
          <a:srcRect/>
          <a:stretch/>
        </p:blipFill>
        <p:spPr bwMode="auto">
          <a:xfrm>
            <a:off x="9300528" y="5405016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" name="Graphic 203">
            <a:extLst>
              <a:ext uri="{FF2B5EF4-FFF2-40B4-BE49-F238E27FC236}">
                <a16:creationId xmlns:a16="http://schemas.microsoft.com/office/drawing/2014/main" id="{DB583CB8-0035-4E65-A3EB-5B4320CDBD1F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3752137" y="3455739"/>
            <a:ext cx="274320" cy="274320"/>
          </a:xfrm>
          <a:prstGeom prst="rect">
            <a:avLst/>
          </a:prstGeom>
        </p:spPr>
      </p:pic>
      <p:grpSp>
        <p:nvGrpSpPr>
          <p:cNvPr id="205" name="Group 204">
            <a:extLst>
              <a:ext uri="{FF2B5EF4-FFF2-40B4-BE49-F238E27FC236}">
                <a16:creationId xmlns:a16="http://schemas.microsoft.com/office/drawing/2014/main" id="{C788E795-9A52-483C-A4B6-99B707D764C2}"/>
              </a:ext>
            </a:extLst>
          </p:cNvPr>
          <p:cNvGrpSpPr/>
          <p:nvPr/>
        </p:nvGrpSpPr>
        <p:grpSpPr>
          <a:xfrm>
            <a:off x="8995177" y="1899980"/>
            <a:ext cx="275693" cy="286560"/>
            <a:chOff x="5485026" y="2468880"/>
            <a:chExt cx="275693" cy="286560"/>
          </a:xfrm>
        </p:grpSpPr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36F9C5BB-6EA1-4233-AE33-415EBAF4740E}"/>
                </a:ext>
              </a:extLst>
            </p:cNvPr>
            <p:cNvSpPr/>
            <p:nvPr/>
          </p:nvSpPr>
          <p:spPr>
            <a:xfrm>
              <a:off x="5486399" y="2468880"/>
              <a:ext cx="274320" cy="2743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7" name="Graphic 206">
              <a:extLst>
                <a:ext uri="{FF2B5EF4-FFF2-40B4-BE49-F238E27FC236}">
                  <a16:creationId xmlns:a16="http://schemas.microsoft.com/office/drawing/2014/main" id="{D72ED517-3FD5-4EAC-A0EF-2130E65EF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2">
              <a:extLst>
                <a:ext uri="{96DAC541-7B7A-43D3-8B79-37D633B846F1}">
                  <asvg:svgBlip xmlns:asvg="http://schemas.microsoft.com/office/drawing/2016/SVG/main" r:embed="rId63"/>
                </a:ext>
              </a:extLst>
            </a:blip>
            <a:stretch>
              <a:fillRect/>
            </a:stretch>
          </p:blipFill>
          <p:spPr>
            <a:xfrm>
              <a:off x="5485026" y="2481120"/>
              <a:ext cx="274320" cy="274320"/>
            </a:xfrm>
            <a:prstGeom prst="rect">
              <a:avLst/>
            </a:prstGeom>
          </p:spPr>
        </p:pic>
      </p:grpSp>
      <p:cxnSp>
        <p:nvCxnSpPr>
          <p:cNvPr id="208" name="Elbow Connector 110">
            <a:extLst>
              <a:ext uri="{FF2B5EF4-FFF2-40B4-BE49-F238E27FC236}">
                <a16:creationId xmlns:a16="http://schemas.microsoft.com/office/drawing/2014/main" id="{B32CCB96-F230-449C-8533-D97C7392D48F}"/>
              </a:ext>
            </a:extLst>
          </p:cNvPr>
          <p:cNvCxnSpPr>
            <a:cxnSpLocks/>
            <a:stCxn id="197" idx="0"/>
            <a:endCxn id="154" idx="1"/>
          </p:cNvCxnSpPr>
          <p:nvPr/>
        </p:nvCxnSpPr>
        <p:spPr>
          <a:xfrm rot="5400000" flipH="1" flipV="1">
            <a:off x="7218949" y="2653498"/>
            <a:ext cx="1836933" cy="1057113"/>
          </a:xfrm>
          <a:prstGeom prst="bentConnector2">
            <a:avLst/>
          </a:prstGeom>
          <a:ln>
            <a:solidFill>
              <a:schemeClr val="bg1">
                <a:lumMod val="25000"/>
              </a:schemeClr>
            </a:solidFill>
            <a:prstDash val="solid"/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16">
            <a:extLst>
              <a:ext uri="{FF2B5EF4-FFF2-40B4-BE49-F238E27FC236}">
                <a16:creationId xmlns:a16="http://schemas.microsoft.com/office/drawing/2014/main" id="{C321F30D-1851-49FF-91C4-EBEBB8080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4238" y="2930782"/>
            <a:ext cx="10518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2</a:t>
            </a:r>
          </a:p>
        </p:txBody>
      </p:sp>
      <p:pic>
        <p:nvPicPr>
          <p:cNvPr id="210" name="Graphic 209">
            <a:extLst>
              <a:ext uri="{FF2B5EF4-FFF2-40B4-BE49-F238E27FC236}">
                <a16:creationId xmlns:a16="http://schemas.microsoft.com/office/drawing/2014/main" id="{822C5BB2-59AA-41E2-9987-9EEEECDB001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4425745" y="3200012"/>
            <a:ext cx="274320" cy="274320"/>
          </a:xfrm>
          <a:prstGeom prst="rect">
            <a:avLst/>
          </a:prstGeom>
        </p:spPr>
      </p:pic>
      <p:sp>
        <p:nvSpPr>
          <p:cNvPr id="211" name="TextBox 16">
            <a:extLst>
              <a:ext uri="{FF2B5EF4-FFF2-40B4-BE49-F238E27FC236}">
                <a16:creationId xmlns:a16="http://schemas.microsoft.com/office/drawing/2014/main" id="{FD7F84DF-FA82-4D12-A3FA-1869EC0B6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6965" y="3203726"/>
            <a:ext cx="10518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 2</a:t>
            </a:r>
          </a:p>
        </p:txBody>
      </p:sp>
      <p:pic>
        <p:nvPicPr>
          <p:cNvPr id="212" name="Graphic 211">
            <a:extLst>
              <a:ext uri="{FF2B5EF4-FFF2-40B4-BE49-F238E27FC236}">
                <a16:creationId xmlns:a16="http://schemas.microsoft.com/office/drawing/2014/main" id="{055CBAF2-4A5D-49D6-97C6-EE8D245D677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4428004" y="4167770"/>
            <a:ext cx="274320" cy="274320"/>
          </a:xfrm>
          <a:prstGeom prst="rect">
            <a:avLst/>
          </a:prstGeom>
        </p:spPr>
      </p:pic>
      <p:sp>
        <p:nvSpPr>
          <p:cNvPr id="213" name="TextBox 16">
            <a:extLst>
              <a:ext uri="{FF2B5EF4-FFF2-40B4-BE49-F238E27FC236}">
                <a16:creationId xmlns:a16="http://schemas.microsoft.com/office/drawing/2014/main" id="{BFAF1E4D-A9D2-441B-B4BD-CF5CFBB947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3659" y="4180969"/>
            <a:ext cx="10518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 2</a:t>
            </a:r>
          </a:p>
        </p:txBody>
      </p:sp>
      <p:sp>
        <p:nvSpPr>
          <p:cNvPr id="214" name="TextBox 16">
            <a:extLst>
              <a:ext uri="{FF2B5EF4-FFF2-40B4-BE49-F238E27FC236}">
                <a16:creationId xmlns:a16="http://schemas.microsoft.com/office/drawing/2014/main" id="{6F369BE6-3A64-413E-B7D6-746619C8A5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7417" y="2955468"/>
            <a:ext cx="10518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1</a:t>
            </a:r>
          </a:p>
        </p:txBody>
      </p:sp>
      <p:sp>
        <p:nvSpPr>
          <p:cNvPr id="215" name="TextBox 16">
            <a:extLst>
              <a:ext uri="{FF2B5EF4-FFF2-40B4-BE49-F238E27FC236}">
                <a16:creationId xmlns:a16="http://schemas.microsoft.com/office/drawing/2014/main" id="{9804F929-EEA7-4560-BA95-0497310C7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3344" y="3220942"/>
            <a:ext cx="10518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 1</a:t>
            </a:r>
          </a:p>
        </p:txBody>
      </p:sp>
      <p:sp>
        <p:nvSpPr>
          <p:cNvPr id="216" name="TextBox 16">
            <a:extLst>
              <a:ext uri="{FF2B5EF4-FFF2-40B4-BE49-F238E27FC236}">
                <a16:creationId xmlns:a16="http://schemas.microsoft.com/office/drawing/2014/main" id="{B429E92E-F1EB-495F-9C2E-6D5B27978B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1767" y="4237680"/>
            <a:ext cx="10518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subnet 1</a:t>
            </a:r>
          </a:p>
        </p:txBody>
      </p:sp>
      <p:sp>
        <p:nvSpPr>
          <p:cNvPr id="54" name="NumBox 1">
            <a:extLst>
              <a:ext uri="{FF2B5EF4-FFF2-40B4-BE49-F238E27FC236}">
                <a16:creationId xmlns:a16="http://schemas.microsoft.com/office/drawing/2014/main" id="{93CD14C8-D15D-4E11-A791-9F46C7D60F20}"/>
              </a:ext>
            </a:extLst>
          </p:cNvPr>
          <p:cNvSpPr/>
          <p:nvPr/>
        </p:nvSpPr>
        <p:spPr>
          <a:xfrm>
            <a:off x="4070971" y="2588112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55" name="NumBox 2">
            <a:extLst>
              <a:ext uri="{FF2B5EF4-FFF2-40B4-BE49-F238E27FC236}">
                <a16:creationId xmlns:a16="http://schemas.microsoft.com/office/drawing/2014/main" id="{D6DD095C-8B6B-4488-9FE3-08393D6259AC}"/>
              </a:ext>
            </a:extLst>
          </p:cNvPr>
          <p:cNvSpPr/>
          <p:nvPr/>
        </p:nvSpPr>
        <p:spPr>
          <a:xfrm>
            <a:off x="3889297" y="5079008"/>
            <a:ext cx="274320" cy="274320"/>
          </a:xfrm>
          <a:prstGeom prst="roundRect">
            <a:avLst/>
          </a:prstGeom>
          <a:solidFill>
            <a:srgbClr val="007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58808</TotalTime>
  <Words>377</Words>
  <Application>Microsoft Office PowerPoint</Application>
  <PresentationFormat>Widescreen</PresentationFormat>
  <Paragraphs>79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Courtright, Andrea</cp:lastModifiedBy>
  <cp:revision>103</cp:revision>
  <dcterms:created xsi:type="dcterms:W3CDTF">2020-07-21T19:38:25Z</dcterms:created>
  <dcterms:modified xsi:type="dcterms:W3CDTF">2023-08-15T20:32:02Z</dcterms:modified>
  <cp:category/>
</cp:coreProperties>
</file>